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16"/>
  </p:notesMasterIdLst>
  <p:handoutMasterIdLst>
    <p:handoutMasterId r:id="rId17"/>
  </p:handoutMasterIdLst>
  <p:sldIdLst>
    <p:sldId id="360" r:id="rId5"/>
    <p:sldId id="265" r:id="rId6"/>
    <p:sldId id="364" r:id="rId7"/>
    <p:sldId id="361" r:id="rId8"/>
    <p:sldId id="261" r:id="rId9"/>
    <p:sldId id="362" r:id="rId10"/>
    <p:sldId id="276" r:id="rId11"/>
    <p:sldId id="363" r:id="rId12"/>
    <p:sldId id="357" r:id="rId13"/>
    <p:sldId id="348" r:id="rId14"/>
    <p:sldId id="365" r:id="rId15"/>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75986" autoAdjust="0"/>
  </p:normalViewPr>
  <p:slideViewPr>
    <p:cSldViewPr snapToGrid="0" showGuides="1">
      <p:cViewPr>
        <p:scale>
          <a:sx n="71" d="100"/>
          <a:sy n="71" d="100"/>
        </p:scale>
        <p:origin x="1032" y="22"/>
      </p:cViewPr>
      <p:guideLst/>
    </p:cSldViewPr>
  </p:slideViewPr>
  <p:outlineViewPr>
    <p:cViewPr>
      <p:scale>
        <a:sx n="33" d="100"/>
        <a:sy n="33" d="100"/>
      </p:scale>
      <p:origin x="0" y="-1635"/>
    </p:cViewPr>
  </p:outlineViewPr>
  <p:notesTextViewPr>
    <p:cViewPr>
      <p:scale>
        <a:sx n="1" d="1"/>
        <a:sy n="1" d="1"/>
      </p:scale>
      <p:origin x="0" y="-149"/>
    </p:cViewPr>
  </p:notesTextViewPr>
  <p:sorterViewPr>
    <p:cViewPr varScale="1">
      <p:scale>
        <a:sx n="1" d="1"/>
        <a:sy n="1" d="1"/>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presProps" Target="presProps.xml" /><Relationship Id="rId3" Type="http://schemas.openxmlformats.org/officeDocument/2006/relationships/customXml" Target="../customXml/item3.xml" /><Relationship Id="rId21" Type="http://schemas.openxmlformats.org/officeDocument/2006/relationships/tableStyles" Target="tableStyle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handoutMaster" Target="handoutMasters/handoutMaster1.xml" /><Relationship Id="rId2" Type="http://schemas.openxmlformats.org/officeDocument/2006/relationships/customXml" Target="../customXml/item2.xml" /><Relationship Id="rId16" Type="http://schemas.openxmlformats.org/officeDocument/2006/relationships/notesMaster" Target="notesMasters/notesMaster1.xml" /><Relationship Id="rId20" Type="http://schemas.openxmlformats.org/officeDocument/2006/relationships/theme" Target="theme/theme1.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5" Type="http://schemas.openxmlformats.org/officeDocument/2006/relationships/slide" Target="slides/slide1.xml" /><Relationship Id="rId15" Type="http://schemas.openxmlformats.org/officeDocument/2006/relationships/slide" Target="slides/slide11.xml" /><Relationship Id="rId10" Type="http://schemas.openxmlformats.org/officeDocument/2006/relationships/slide" Target="slides/slide6.xml" /><Relationship Id="rId19" Type="http://schemas.openxmlformats.org/officeDocument/2006/relationships/viewProps" Target="viewProp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13FAA5B-03B7-4724-BBA4-86AB37DD8B19}" type="datetime1">
              <a:rPr lang="en-GB" smtClean="0"/>
              <a:t>19/01/2026</a:t>
            </a:fld>
            <a:endParaRPr lang="en-GB"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03308A-A8B4-43FF-8C57-7C15CEEAA8C3}" type="slidenum">
              <a:rPr lang="en-GB" smtClean="0"/>
              <a:t>‹#›</a:t>
            </a:fld>
            <a:endParaRPr lang="en-GB"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0CEB934-2E0E-4BC3-801C-A4BDAA2D065B}" type="datetime1">
              <a:rPr lang="en-GB" smtClean="0"/>
              <a:t>19/01/2026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62F9892-4FA8-4E47-8751-DA9332AF5A19}" type="slidenum">
              <a:rPr lang="en-GB" smtClean="0"/>
              <a:t>‹#›</a:t>
            </a:fld>
            <a:endParaRPr lang="en-GB"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2</a:t>
            </a:fld>
            <a:endParaRPr lang="en-GB" dirty="0"/>
          </a:p>
        </p:txBody>
      </p:sp>
      <p:sp>
        <p:nvSpPr>
          <p:cNvPr id="5" name="Date Placeholder 4">
            <a:extLst>
              <a:ext uri="{FF2B5EF4-FFF2-40B4-BE49-F238E27FC236}">
                <a16:creationId xmlns:a16="http://schemas.microsoft.com/office/drawing/2014/main" id="{1B21773C-41DF-4300-A00D-D8929B09D7CB}"/>
              </a:ext>
            </a:extLst>
          </p:cNvPr>
          <p:cNvSpPr>
            <a:spLocks noGrp="1"/>
          </p:cNvSpPr>
          <p:nvPr>
            <p:ph type="dt" idx="1"/>
          </p:nvPr>
        </p:nvSpPr>
        <p:spPr/>
        <p:txBody>
          <a:bodyPr/>
          <a:lstStyle/>
          <a:p>
            <a:pPr rtl="0"/>
            <a:fld id="{4E0F89D8-1B99-400A-A06A-45C497522093}" type="datetime1">
              <a:rPr lang="en-GB" smtClean="0"/>
              <a:t>19/01/2026</a:t>
            </a:fld>
            <a:endParaRPr lang="en-GB" dirty="0"/>
          </a:p>
        </p:txBody>
      </p:sp>
    </p:spTree>
    <p:extLst>
      <p:ext uri="{BB962C8B-B14F-4D97-AF65-F5344CB8AC3E}">
        <p14:creationId xmlns:p14="http://schemas.microsoft.com/office/powerpoint/2010/main" val="1970145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EF616-15FF-6C3D-09BC-C2D1225E4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C1C9A-39D6-F92E-DBF7-713CF5564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A7926F-2768-CB50-CFFE-7C968F3D28BC}"/>
              </a:ext>
            </a:extLst>
          </p:cNvPr>
          <p:cNvSpPr>
            <a:spLocks noGrp="1"/>
          </p:cNvSpPr>
          <p:nvPr>
            <p:ph type="body" idx="1"/>
          </p:nvPr>
        </p:nvSpPr>
        <p:spPr/>
        <p:txBody>
          <a:bodyPr rtlCol="0"/>
          <a:lstStyle/>
          <a:p>
            <a:pPr rtl="0"/>
            <a:endParaRPr lang="en-GB" dirty="0"/>
          </a:p>
        </p:txBody>
      </p:sp>
      <p:sp>
        <p:nvSpPr>
          <p:cNvPr id="4" name="Slide Number Placeholder 3">
            <a:extLst>
              <a:ext uri="{FF2B5EF4-FFF2-40B4-BE49-F238E27FC236}">
                <a16:creationId xmlns:a16="http://schemas.microsoft.com/office/drawing/2014/main" id="{EE40F034-3A08-A6B3-5191-89FB7904EC19}"/>
              </a:ext>
            </a:extLst>
          </p:cNvPr>
          <p:cNvSpPr>
            <a:spLocks noGrp="1"/>
          </p:cNvSpPr>
          <p:nvPr>
            <p:ph type="sldNum" sz="quarter" idx="5"/>
          </p:nvPr>
        </p:nvSpPr>
        <p:spPr/>
        <p:txBody>
          <a:bodyPr rtlCol="0"/>
          <a:lstStyle/>
          <a:p>
            <a:pPr rtl="0"/>
            <a:fld id="{6524D99E-06C2-4ACA-84FC-8F6740F111CE}" type="slidenum">
              <a:rPr lang="en-GB" smtClean="0"/>
              <a:t>11</a:t>
            </a:fld>
            <a:endParaRPr lang="en-GB" dirty="0"/>
          </a:p>
        </p:txBody>
      </p:sp>
      <p:sp>
        <p:nvSpPr>
          <p:cNvPr id="5" name="Date Placeholder 4">
            <a:extLst>
              <a:ext uri="{FF2B5EF4-FFF2-40B4-BE49-F238E27FC236}">
                <a16:creationId xmlns:a16="http://schemas.microsoft.com/office/drawing/2014/main" id="{DD46590E-D784-EC5E-25B1-E0D46549D55E}"/>
              </a:ext>
            </a:extLst>
          </p:cNvPr>
          <p:cNvSpPr>
            <a:spLocks noGrp="1"/>
          </p:cNvSpPr>
          <p:nvPr>
            <p:ph type="dt" idx="1"/>
          </p:nvPr>
        </p:nvSpPr>
        <p:spPr/>
        <p:txBody>
          <a:bodyPr/>
          <a:lstStyle/>
          <a:p>
            <a:pPr rtl="0"/>
            <a:fld id="{4E0F89D8-1B99-400A-A06A-45C497522093}" type="datetime1">
              <a:rPr lang="en-GB" smtClean="0"/>
              <a:t>19/01/2026</a:t>
            </a:fld>
            <a:endParaRPr lang="en-GB" dirty="0"/>
          </a:p>
        </p:txBody>
      </p:sp>
    </p:spTree>
    <p:extLst>
      <p:ext uri="{BB962C8B-B14F-4D97-AF65-F5344CB8AC3E}">
        <p14:creationId xmlns:p14="http://schemas.microsoft.com/office/powerpoint/2010/main" val="1153397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80CEB934-2E0E-4BC3-801C-A4BDAA2D065B}" type="datetime1">
              <a:rPr lang="en-GB" smtClean="0"/>
              <a:t>19/01/2026</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3</a:t>
            </a:fld>
            <a:endParaRPr lang="en-GB" dirty="0"/>
          </a:p>
        </p:txBody>
      </p:sp>
    </p:spTree>
    <p:extLst>
      <p:ext uri="{BB962C8B-B14F-4D97-AF65-F5344CB8AC3E}">
        <p14:creationId xmlns:p14="http://schemas.microsoft.com/office/powerpoint/2010/main" val="175252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AN EVANGELIST?</a:t>
            </a:r>
          </a:p>
          <a:p>
            <a:endParaRPr lang="en-GB" dirty="0"/>
          </a:p>
          <a:p>
            <a:r>
              <a:rPr lang="en-US" dirty="0"/>
              <a:t>• Who most demonstrated this gift/ministry in the New Testament Churches?</a:t>
            </a:r>
          </a:p>
          <a:p>
            <a:r>
              <a:rPr lang="en-US" dirty="0"/>
              <a:t>• Should everyone be an evangelist?</a:t>
            </a:r>
          </a:p>
          <a:p>
            <a:endParaRPr lang="en-GB" dirty="0"/>
          </a:p>
        </p:txBody>
      </p:sp>
      <p:sp>
        <p:nvSpPr>
          <p:cNvPr id="4" name="Date Placeholder 3"/>
          <p:cNvSpPr>
            <a:spLocks noGrp="1"/>
          </p:cNvSpPr>
          <p:nvPr>
            <p:ph type="dt" idx="1"/>
          </p:nvPr>
        </p:nvSpPr>
        <p:spPr/>
        <p:txBody>
          <a:bodyPr/>
          <a:lstStyle/>
          <a:p>
            <a:pPr rtl="0"/>
            <a:fld id="{80CEB934-2E0E-4BC3-801C-A4BDAA2D065B}" type="datetime1">
              <a:rPr lang="en-GB" smtClean="0"/>
              <a:t>19/01/2026</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4</a:t>
            </a:fld>
            <a:endParaRPr lang="en-GB" dirty="0"/>
          </a:p>
        </p:txBody>
      </p:sp>
    </p:spTree>
    <p:extLst>
      <p:ext uri="{BB962C8B-B14F-4D97-AF65-F5344CB8AC3E}">
        <p14:creationId xmlns:p14="http://schemas.microsoft.com/office/powerpoint/2010/main" val="194970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5</a:t>
            </a:fld>
            <a:endParaRPr lang="en-GB" dirty="0"/>
          </a:p>
        </p:txBody>
      </p:sp>
      <p:sp>
        <p:nvSpPr>
          <p:cNvPr id="5" name="Date Placeholder 4">
            <a:extLst>
              <a:ext uri="{FF2B5EF4-FFF2-40B4-BE49-F238E27FC236}">
                <a16:creationId xmlns:a16="http://schemas.microsoft.com/office/drawing/2014/main" id="{A385F18B-7E5F-4771-BF03-D97D8F25061C}"/>
              </a:ext>
            </a:extLst>
          </p:cNvPr>
          <p:cNvSpPr>
            <a:spLocks noGrp="1"/>
          </p:cNvSpPr>
          <p:nvPr>
            <p:ph type="dt" idx="1"/>
          </p:nvPr>
        </p:nvSpPr>
        <p:spPr/>
        <p:txBody>
          <a:bodyPr/>
          <a:lstStyle/>
          <a:p>
            <a:pPr rtl="0"/>
            <a:fld id="{115F71A1-E68D-4B6F-9EB3-6FCFAFD91FEC}" type="datetime1">
              <a:rPr lang="en-GB" smtClean="0"/>
              <a:t>19/01/2026</a:t>
            </a:fld>
            <a:endParaRPr lang="en-GB" dirty="0"/>
          </a:p>
        </p:txBody>
      </p:sp>
    </p:spTree>
    <p:extLst>
      <p:ext uri="{BB962C8B-B14F-4D97-AF65-F5344CB8AC3E}">
        <p14:creationId xmlns:p14="http://schemas.microsoft.com/office/powerpoint/2010/main" val="385733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80CEB934-2E0E-4BC3-801C-A4BDAA2D065B}" type="datetime1">
              <a:rPr lang="en-GB" smtClean="0"/>
              <a:t>19/01/2026</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6</a:t>
            </a:fld>
            <a:endParaRPr lang="en-GB" dirty="0"/>
          </a:p>
        </p:txBody>
      </p:sp>
    </p:spTree>
    <p:extLst>
      <p:ext uri="{BB962C8B-B14F-4D97-AF65-F5344CB8AC3E}">
        <p14:creationId xmlns:p14="http://schemas.microsoft.com/office/powerpoint/2010/main" val="2456766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US" sz="1200" b="1" kern="1200" dirty="0">
                <a:solidFill>
                  <a:schemeClr val="tx1"/>
                </a:solidFill>
                <a:effectLst/>
                <a:latin typeface="+mn-lt"/>
                <a:ea typeface="+mn-ea"/>
                <a:cs typeface="+mn-cs"/>
              </a:rPr>
              <a:t>Acts 6:1–7 (ESV)</a:t>
            </a:r>
            <a:r>
              <a:rPr lang="en-US" sz="1200" kern="1200" dirty="0">
                <a:solidFill>
                  <a:schemeClr val="tx1"/>
                </a:solidFill>
                <a:effectLst/>
                <a:latin typeface="+mn-lt"/>
                <a:ea typeface="+mn-ea"/>
                <a:cs typeface="+mn-cs"/>
              </a:rPr>
              <a:t> </a:t>
            </a:r>
          </a:p>
          <a:p>
            <a:r>
              <a:rPr lang="en-US" sz="1200" b="1" u="none" strike="noStrike" kern="1200" dirty="0">
                <a:solidFill>
                  <a:schemeClr val="tx1"/>
                </a:solidFill>
                <a:effectLst/>
                <a:latin typeface="+mn-lt"/>
                <a:ea typeface="+mn-ea"/>
                <a:cs typeface="+mn-cs"/>
              </a:rPr>
              <a:t>1</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Now in these days when the disciples were increasing in number, a complaint by the Hellenists arose against the Hebrews because their widows were being neglected in the daily distribution. </a:t>
            </a:r>
            <a:r>
              <a:rPr lang="en-US" sz="1200" b="1" u="none" strike="noStrike" kern="1200" dirty="0">
                <a:solidFill>
                  <a:schemeClr val="tx1"/>
                </a:solidFill>
                <a:effectLst/>
                <a:latin typeface="+mn-lt"/>
                <a:ea typeface="+mn-ea"/>
                <a:cs typeface="+mn-cs"/>
              </a:rPr>
              <a:t>2</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twelve summoned the full number of the disciples and said, “It is not right that we should give up preaching the word of God to serve tables. </a:t>
            </a:r>
            <a:r>
              <a:rPr lang="en-US" sz="1200" b="1" u="none" strike="noStrike" kern="1200" dirty="0">
                <a:solidFill>
                  <a:schemeClr val="tx1"/>
                </a:solidFill>
                <a:effectLst/>
                <a:latin typeface="+mn-lt"/>
                <a:ea typeface="+mn-ea"/>
                <a:cs typeface="+mn-cs"/>
              </a:rPr>
              <a:t>3</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brothers, pick out from among you seven men of good repute, full of the Spirit and of wisdom, whom we will appoint to this duty. </a:t>
            </a:r>
            <a:r>
              <a:rPr lang="en-US" sz="1200" b="1" u="none" strike="noStrike" kern="1200" dirty="0">
                <a:solidFill>
                  <a:schemeClr val="tx1"/>
                </a:solidFill>
                <a:effectLst/>
                <a:latin typeface="+mn-lt"/>
                <a:ea typeface="+mn-ea"/>
                <a:cs typeface="+mn-cs"/>
              </a:rPr>
              <a:t>4</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we will devote ourselves to prayer and to the ministry of the word.” </a:t>
            </a:r>
            <a:r>
              <a:rPr lang="en-US" sz="1200" b="1" u="none" strike="noStrike" kern="1200" dirty="0">
                <a:solidFill>
                  <a:schemeClr val="tx1"/>
                </a:solidFill>
                <a:effectLst/>
                <a:latin typeface="+mn-lt"/>
                <a:ea typeface="+mn-ea"/>
                <a:cs typeface="+mn-cs"/>
              </a:rPr>
              <a:t>5</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what they said pleased the whole gathering, and they chose Stephen, a man full of faith and of the Holy Spirit, and Philip, and Prochorus, and Nicanor, and Timon, and Parmenas, and Nicolaus, a proselyte of Antioch. </a:t>
            </a:r>
            <a:r>
              <a:rPr lang="en-US" sz="1200" b="1" u="none" strike="noStrike" kern="1200" dirty="0">
                <a:solidFill>
                  <a:schemeClr val="tx1"/>
                </a:solidFill>
                <a:effectLst/>
                <a:latin typeface="+mn-lt"/>
                <a:ea typeface="+mn-ea"/>
                <a:cs typeface="+mn-cs"/>
              </a:rPr>
              <a:t>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These they set before the apostles, and they prayed and laid their hands on them. </a:t>
            </a:r>
          </a:p>
          <a:p>
            <a:r>
              <a:rPr lang="en-US" sz="1200" b="1" u="none" strike="noStrike" kern="1200" dirty="0">
                <a:solidFill>
                  <a:schemeClr val="tx1"/>
                </a:solidFill>
                <a:effectLst/>
                <a:latin typeface="+mn-lt"/>
                <a:ea typeface="+mn-ea"/>
                <a:cs typeface="+mn-cs"/>
              </a:rPr>
              <a:t>7</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word of God continued to increase, and the number of the disciples multiplied greatly in Jerusalem, and a great many of the priests became obedient to the faith.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Acts 8 (ESV)</a:t>
            </a:r>
            <a:r>
              <a:rPr lang="en-US" sz="1200" kern="1200" dirty="0">
                <a:solidFill>
                  <a:schemeClr val="tx1"/>
                </a:solidFill>
                <a:effectLst/>
                <a:latin typeface="+mn-lt"/>
                <a:ea typeface="+mn-ea"/>
                <a:cs typeface="+mn-cs"/>
              </a:rPr>
              <a:t> </a:t>
            </a:r>
          </a:p>
          <a:p>
            <a:r>
              <a:rPr lang="en-US" sz="1200" b="1" u="none" strike="noStrike" kern="1200" dirty="0">
                <a:solidFill>
                  <a:schemeClr val="tx1"/>
                </a:solidFill>
                <a:effectLst/>
                <a:latin typeface="+mn-lt"/>
                <a:ea typeface="+mn-ea"/>
                <a:cs typeface="+mn-cs"/>
              </a:rPr>
              <a:t>4</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Now those who were scattered went about </a:t>
            </a:r>
            <a:r>
              <a:rPr lang="en-US" sz="1200" b="1" kern="1200" dirty="0">
                <a:solidFill>
                  <a:srgbClr val="00B050"/>
                </a:solidFill>
                <a:effectLst/>
                <a:latin typeface="+mn-lt"/>
                <a:ea typeface="+mn-ea"/>
                <a:cs typeface="+mn-cs"/>
              </a:rPr>
              <a:t>preaching the word</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5</a:t>
            </a:r>
            <a:r>
              <a:rPr lang="en-US" sz="1200" u="none" strike="noStrike" kern="1200" dirty="0">
                <a:solidFill>
                  <a:schemeClr val="tx1"/>
                </a:solidFill>
                <a:effectLst/>
                <a:latin typeface="+mn-lt"/>
                <a:ea typeface="+mn-ea"/>
                <a:cs typeface="+mn-cs"/>
              </a:rPr>
              <a:t> </a:t>
            </a:r>
            <a:r>
              <a:rPr lang="en-US" sz="1200" b="1" kern="1200" dirty="0">
                <a:solidFill>
                  <a:srgbClr val="00B050"/>
                </a:solidFill>
                <a:effectLst/>
                <a:latin typeface="+mn-lt"/>
                <a:ea typeface="+mn-ea"/>
                <a:cs typeface="+mn-cs"/>
              </a:rPr>
              <a:t>Philip went down to the city of Samaria and proclaimed to them the Christ</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crowds with one accord paid attention to what was being said by Philip, when they </a:t>
            </a:r>
            <a:r>
              <a:rPr lang="en-US" sz="1200" b="1" kern="1200" dirty="0">
                <a:solidFill>
                  <a:srgbClr val="00B050"/>
                </a:solidFill>
                <a:effectLst/>
                <a:latin typeface="+mn-lt"/>
                <a:ea typeface="+mn-ea"/>
                <a:cs typeface="+mn-cs"/>
              </a:rPr>
              <a:t>heard him and saw the signs that he did</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7</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unclean spirits, crying out with a loud voice, came out of many who had them, and many who were paralyzed or lame were healed. </a:t>
            </a:r>
            <a:r>
              <a:rPr lang="en-US" sz="1200" b="1" u="none" strike="noStrike" kern="1200" dirty="0">
                <a:solidFill>
                  <a:schemeClr val="tx1"/>
                </a:solidFill>
                <a:effectLst/>
                <a:latin typeface="+mn-lt"/>
                <a:ea typeface="+mn-ea"/>
                <a:cs typeface="+mn-cs"/>
              </a:rPr>
              <a:t>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there was much joy in that city. </a:t>
            </a: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12</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when they believed </a:t>
            </a:r>
            <a:r>
              <a:rPr lang="en-US" sz="1200" b="1" kern="1200" dirty="0">
                <a:solidFill>
                  <a:srgbClr val="00B050"/>
                </a:solidFill>
                <a:effectLst/>
                <a:latin typeface="+mn-lt"/>
                <a:ea typeface="+mn-ea"/>
                <a:cs typeface="+mn-cs"/>
              </a:rPr>
              <a:t>Philip as he preached good news about the kingdom of God and the name of Jesus Christ, they were baptized</a:t>
            </a:r>
            <a:r>
              <a:rPr lang="en-US" sz="1200" kern="1200" dirty="0">
                <a:solidFill>
                  <a:schemeClr val="tx1"/>
                </a:solidFill>
                <a:effectLst/>
                <a:latin typeface="+mn-lt"/>
                <a:ea typeface="+mn-ea"/>
                <a:cs typeface="+mn-cs"/>
              </a:rPr>
              <a:t>, both men and women. </a:t>
            </a:r>
          </a:p>
          <a:p>
            <a:r>
              <a:rPr lang="en-US" b="1" dirty="0"/>
              <a:t>…</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26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Now an angel of the Lord said to Philip, “</a:t>
            </a:r>
            <a:r>
              <a:rPr lang="en-US" sz="1200" b="1" kern="1200" dirty="0">
                <a:solidFill>
                  <a:srgbClr val="00B050"/>
                </a:solidFill>
                <a:effectLst/>
                <a:latin typeface="+mn-lt"/>
                <a:ea typeface="+mn-ea"/>
                <a:cs typeface="+mn-cs"/>
              </a:rPr>
              <a:t>Rise and go </a:t>
            </a:r>
            <a:r>
              <a:rPr lang="en-US" sz="1200" kern="1200" dirty="0">
                <a:solidFill>
                  <a:schemeClr val="tx1"/>
                </a:solidFill>
                <a:effectLst/>
                <a:latin typeface="+mn-lt"/>
                <a:ea typeface="+mn-ea"/>
                <a:cs typeface="+mn-cs"/>
              </a:rPr>
              <a:t>toward the south to the road that goes down from Jerusalem to Gaza.” This is a desert place</a:t>
            </a:r>
            <a:r>
              <a:rPr lang="en-US" dirty="0"/>
              <a:t>...</a:t>
            </a:r>
            <a:endParaRPr lang="en-GB" dirty="0"/>
          </a:p>
          <a:p>
            <a:endParaRPr lang="en-US" sz="1200" b="1" u="none" strike="noStrike"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27</a:t>
            </a:r>
            <a:r>
              <a:rPr lang="en-US" sz="1200" u="none" strike="noStrike" kern="1200" dirty="0">
                <a:solidFill>
                  <a:schemeClr val="tx1"/>
                </a:solidFill>
                <a:effectLst/>
                <a:latin typeface="+mn-lt"/>
                <a:ea typeface="+mn-ea"/>
                <a:cs typeface="+mn-cs"/>
              </a:rPr>
              <a:t> </a:t>
            </a:r>
            <a:r>
              <a:rPr lang="en-US" sz="1200" b="1" kern="1200" dirty="0">
                <a:solidFill>
                  <a:srgbClr val="00B050"/>
                </a:solidFill>
                <a:effectLst/>
                <a:latin typeface="+mn-lt"/>
                <a:ea typeface="+mn-ea"/>
                <a:cs typeface="+mn-cs"/>
              </a:rPr>
              <a:t>And he rose and went</a:t>
            </a:r>
            <a:r>
              <a:rPr lang="en-US" sz="1200" kern="1200" dirty="0">
                <a:solidFill>
                  <a:schemeClr val="tx1"/>
                </a:solidFill>
                <a:effectLst/>
                <a:latin typeface="+mn-lt"/>
                <a:ea typeface="+mn-ea"/>
                <a:cs typeface="+mn-cs"/>
              </a:rPr>
              <a:t>. And there was an Ethiopian, a eunuch, a court official of Candace, queen of the Ethiopians, who was in charge of all her treasure. He had come to Jerusalem to worship </a:t>
            </a:r>
            <a:r>
              <a:rPr lang="en-US" sz="1200" b="1" u="none" strike="noStrike" kern="1200" dirty="0">
                <a:solidFill>
                  <a:schemeClr val="tx1"/>
                </a:solidFill>
                <a:effectLst/>
                <a:latin typeface="+mn-lt"/>
                <a:ea typeface="+mn-ea"/>
                <a:cs typeface="+mn-cs"/>
              </a:rPr>
              <a:t>28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was returning, seated in his chariot, and he was reading the prophet Isaiah. </a:t>
            </a:r>
            <a:r>
              <a:rPr lang="en-US" sz="1200" b="1" u="none" strike="noStrike" kern="1200" dirty="0">
                <a:solidFill>
                  <a:schemeClr val="tx1"/>
                </a:solidFill>
                <a:effectLst/>
                <a:latin typeface="+mn-lt"/>
                <a:ea typeface="+mn-ea"/>
                <a:cs typeface="+mn-cs"/>
              </a:rPr>
              <a:t>29</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a:t>
            </a:r>
            <a:r>
              <a:rPr lang="en-US" sz="1200" b="1" kern="1200" dirty="0">
                <a:solidFill>
                  <a:srgbClr val="00B050"/>
                </a:solidFill>
                <a:effectLst/>
                <a:latin typeface="+mn-lt"/>
                <a:ea typeface="+mn-ea"/>
                <a:cs typeface="+mn-cs"/>
              </a:rPr>
              <a:t>Spirit said to Philip</a:t>
            </a:r>
            <a:r>
              <a:rPr lang="en-US" sz="1200" kern="1200" dirty="0">
                <a:solidFill>
                  <a:schemeClr val="tx1"/>
                </a:solidFill>
                <a:effectLst/>
                <a:latin typeface="+mn-lt"/>
                <a:ea typeface="+mn-ea"/>
                <a:cs typeface="+mn-cs"/>
              </a:rPr>
              <a:t>, “</a:t>
            </a:r>
            <a:r>
              <a:rPr lang="en-US" sz="1200" b="1" kern="1200" dirty="0">
                <a:solidFill>
                  <a:srgbClr val="00B050"/>
                </a:solidFill>
                <a:effectLst/>
                <a:latin typeface="+mn-lt"/>
                <a:ea typeface="+mn-ea"/>
                <a:cs typeface="+mn-cs"/>
              </a:rPr>
              <a:t>Go over and join </a:t>
            </a:r>
            <a:r>
              <a:rPr lang="en-US" sz="1200" kern="1200" dirty="0">
                <a:solidFill>
                  <a:schemeClr val="tx1"/>
                </a:solidFill>
                <a:effectLst/>
                <a:latin typeface="+mn-lt"/>
                <a:ea typeface="+mn-ea"/>
                <a:cs typeface="+mn-cs"/>
              </a:rPr>
              <a:t>this chariot.” </a:t>
            </a:r>
            <a:r>
              <a:rPr lang="en-US" sz="1200" b="1" u="none" strike="noStrike" kern="1200" dirty="0">
                <a:solidFill>
                  <a:schemeClr val="tx1"/>
                </a:solidFill>
                <a:effectLst/>
                <a:latin typeface="+mn-lt"/>
                <a:ea typeface="+mn-ea"/>
                <a:cs typeface="+mn-cs"/>
              </a:rPr>
              <a:t>30</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a:t>
            </a:r>
            <a:r>
              <a:rPr lang="en-US" sz="1200" b="1" kern="1200" dirty="0">
                <a:solidFill>
                  <a:srgbClr val="00B050"/>
                </a:solidFill>
                <a:effectLst/>
                <a:latin typeface="+mn-lt"/>
                <a:ea typeface="+mn-ea"/>
                <a:cs typeface="+mn-cs"/>
              </a:rPr>
              <a:t>Philip ran to him and heard him </a:t>
            </a:r>
            <a:r>
              <a:rPr lang="en-US" sz="1200" kern="1200" dirty="0">
                <a:solidFill>
                  <a:schemeClr val="tx1"/>
                </a:solidFill>
                <a:effectLst/>
                <a:latin typeface="+mn-lt"/>
                <a:ea typeface="+mn-ea"/>
                <a:cs typeface="+mn-cs"/>
              </a:rPr>
              <a:t>reading Isaiah the prophet </a:t>
            </a:r>
            <a:r>
              <a:rPr lang="en-US" sz="1200" b="1" kern="1200" dirty="0">
                <a:solidFill>
                  <a:srgbClr val="00B050"/>
                </a:solidFill>
                <a:effectLst/>
                <a:latin typeface="+mn-lt"/>
                <a:ea typeface="+mn-ea"/>
                <a:cs typeface="+mn-cs"/>
              </a:rPr>
              <a:t>and asked, “Do you understand what you are reading?</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31</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he said, “How can I, unless someone guides me?” And he invited Philip to come up and sit with him. </a:t>
            </a:r>
          </a:p>
          <a:p>
            <a:r>
              <a:rPr lang="en-US" b="1" u="none" strike="noStrike" dirty="0"/>
              <a:t>…</a:t>
            </a:r>
          </a:p>
          <a:p>
            <a:r>
              <a:rPr lang="en-US" sz="1200" b="1" u="none" strike="noStrike" kern="1200" dirty="0">
                <a:solidFill>
                  <a:schemeClr val="tx1"/>
                </a:solidFill>
                <a:effectLst/>
                <a:latin typeface="+mn-lt"/>
                <a:ea typeface="+mn-ea"/>
                <a:cs typeface="+mn-cs"/>
              </a:rPr>
              <a:t>35</a:t>
            </a:r>
            <a:r>
              <a:rPr lang="en-US" sz="1200" u="none" strike="noStrike" kern="1200" dirty="0">
                <a:solidFill>
                  <a:schemeClr val="tx1"/>
                </a:solidFill>
                <a:effectLst/>
                <a:latin typeface="+mn-lt"/>
                <a:ea typeface="+mn-ea"/>
                <a:cs typeface="+mn-cs"/>
              </a:rPr>
              <a:t> </a:t>
            </a:r>
            <a:r>
              <a:rPr lang="en-US" sz="1200" b="1" kern="1200" dirty="0">
                <a:solidFill>
                  <a:srgbClr val="00B050"/>
                </a:solidFill>
                <a:effectLst/>
                <a:latin typeface="+mn-lt"/>
                <a:ea typeface="+mn-ea"/>
                <a:cs typeface="+mn-cs"/>
              </a:rPr>
              <a:t>Then Philip opened his mouth, and beginning with this Scripture he told him the good news about Jesus. </a:t>
            </a:r>
            <a:r>
              <a:rPr lang="en-US" sz="1200" b="1" u="none" strike="noStrike" kern="1200" dirty="0">
                <a:solidFill>
                  <a:schemeClr val="tx1"/>
                </a:solidFill>
                <a:effectLst/>
                <a:latin typeface="+mn-lt"/>
                <a:ea typeface="+mn-ea"/>
                <a:cs typeface="+mn-cs"/>
              </a:rPr>
              <a:t>36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as they were going along the road they came to some water, and the eunuch said, “See, here is water! What prevents me from being baptized?” </a:t>
            </a:r>
            <a:r>
              <a:rPr lang="en-US" sz="1200" b="1" u="none" strike="noStrike" kern="1200" dirty="0">
                <a:solidFill>
                  <a:schemeClr val="tx1"/>
                </a:solidFill>
                <a:effectLst/>
                <a:latin typeface="+mn-lt"/>
                <a:ea typeface="+mn-ea"/>
                <a:cs typeface="+mn-cs"/>
              </a:rPr>
              <a:t>38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he commanded the chariot to stop, and </a:t>
            </a:r>
            <a:r>
              <a:rPr lang="en-US" sz="1200" b="1" kern="1200" dirty="0">
                <a:solidFill>
                  <a:srgbClr val="00B050"/>
                </a:solidFill>
                <a:effectLst/>
                <a:latin typeface="+mn-lt"/>
                <a:ea typeface="+mn-ea"/>
                <a:cs typeface="+mn-cs"/>
              </a:rPr>
              <a:t>they both went down into the water, Philip and the eunuch, and he baptized him</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39</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when they came up out of the water, the Spirit of the Lord carried Philip away, and the eunuch saw him no more, and </a:t>
            </a:r>
            <a:r>
              <a:rPr lang="en-US" sz="1200" b="1" kern="1200" dirty="0">
                <a:solidFill>
                  <a:srgbClr val="00B050"/>
                </a:solidFill>
                <a:effectLst/>
                <a:latin typeface="+mn-lt"/>
                <a:ea typeface="+mn-ea"/>
                <a:cs typeface="+mn-cs"/>
              </a:rPr>
              <a:t>went on his way rejoicing</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40</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a:t>
            </a:r>
            <a:r>
              <a:rPr lang="en-US" sz="1200" b="1" kern="1200" dirty="0">
                <a:solidFill>
                  <a:srgbClr val="00B050"/>
                </a:solidFill>
                <a:effectLst/>
                <a:latin typeface="+mn-lt"/>
                <a:ea typeface="+mn-ea"/>
                <a:cs typeface="+mn-cs"/>
              </a:rPr>
              <a:t>Philip found himself at Azotus, and as he passed through he preached the gospel to all the towns until he came to Caesarea</a:t>
            </a:r>
            <a:r>
              <a:rPr lang="en-US" sz="1200" kern="1200" dirty="0">
                <a:solidFill>
                  <a:schemeClr val="tx1"/>
                </a:solidFill>
                <a:effectLst/>
                <a:latin typeface="+mn-lt"/>
                <a:ea typeface="+mn-ea"/>
                <a:cs typeface="+mn-cs"/>
              </a:rPr>
              <a:t>. </a:t>
            </a:r>
          </a:p>
          <a:p>
            <a:pPr rtl="0"/>
            <a:endParaRPr lang="en-GB" dirty="0"/>
          </a:p>
        </p:txBody>
      </p:sp>
      <p:sp>
        <p:nvSpPr>
          <p:cNvPr id="4" name="Slide Number Placeholder 3"/>
          <p:cNvSpPr>
            <a:spLocks noGrp="1"/>
          </p:cNvSpPr>
          <p:nvPr>
            <p:ph type="sldNum" sz="quarter" idx="5"/>
          </p:nvPr>
        </p:nvSpPr>
        <p:spPr/>
        <p:txBody>
          <a:bodyPr rtlCol="0"/>
          <a:lstStyle/>
          <a:p>
            <a:pPr rtl="0"/>
            <a:fld id="{6524D99E-06C2-4ACA-84FC-8F6740F111CE}" type="slidenum">
              <a:rPr lang="en-GB" smtClean="0"/>
              <a:t>7</a:t>
            </a:fld>
            <a:endParaRPr lang="en-GB" dirty="0"/>
          </a:p>
        </p:txBody>
      </p:sp>
      <p:sp>
        <p:nvSpPr>
          <p:cNvPr id="5" name="Date Placeholder 4">
            <a:extLst>
              <a:ext uri="{FF2B5EF4-FFF2-40B4-BE49-F238E27FC236}">
                <a16:creationId xmlns:a16="http://schemas.microsoft.com/office/drawing/2014/main" id="{6C6C269E-0006-41DC-9FBC-BD7D0566B1EF}"/>
              </a:ext>
            </a:extLst>
          </p:cNvPr>
          <p:cNvSpPr>
            <a:spLocks noGrp="1"/>
          </p:cNvSpPr>
          <p:nvPr>
            <p:ph type="dt" idx="1"/>
          </p:nvPr>
        </p:nvSpPr>
        <p:spPr/>
        <p:txBody>
          <a:bodyPr/>
          <a:lstStyle/>
          <a:p>
            <a:pPr rtl="0"/>
            <a:fld id="{DC481F9B-6207-4F3E-A047-20DEC4788B5E}" type="datetime1">
              <a:rPr lang="en-GB" smtClean="0"/>
              <a:t>19/01/2026</a:t>
            </a:fld>
            <a:endParaRPr lang="en-GB" dirty="0"/>
          </a:p>
        </p:txBody>
      </p:sp>
    </p:spTree>
    <p:extLst>
      <p:ext uri="{BB962C8B-B14F-4D97-AF65-F5344CB8AC3E}">
        <p14:creationId xmlns:p14="http://schemas.microsoft.com/office/powerpoint/2010/main" val="403628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029DC-B976-C1F9-8780-CA0623902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6C436-7711-1897-E11B-E18E7AC3FB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1078F-43A5-5F99-109E-00864D12638A}"/>
              </a:ext>
            </a:extLst>
          </p:cNvPr>
          <p:cNvSpPr>
            <a:spLocks noGrp="1"/>
          </p:cNvSpPr>
          <p:nvPr>
            <p:ph type="body" idx="1"/>
          </p:nvPr>
        </p:nvSpPr>
        <p:spPr/>
        <p:txBody>
          <a:bodyPr rtlCol="0"/>
          <a:lstStyle/>
          <a:p>
            <a:r>
              <a:rPr lang="en-US" sz="1200" b="1" kern="1200" dirty="0">
                <a:solidFill>
                  <a:schemeClr val="tx1"/>
                </a:solidFill>
                <a:effectLst/>
                <a:latin typeface="+mn-lt"/>
                <a:ea typeface="+mn-ea"/>
                <a:cs typeface="+mn-cs"/>
              </a:rPr>
              <a:t>Acts 6:1–7 (ESV)</a:t>
            </a:r>
            <a:r>
              <a:rPr lang="en-US" sz="1200" kern="1200" dirty="0">
                <a:solidFill>
                  <a:schemeClr val="tx1"/>
                </a:solidFill>
                <a:effectLst/>
                <a:latin typeface="+mn-lt"/>
                <a:ea typeface="+mn-ea"/>
                <a:cs typeface="+mn-cs"/>
              </a:rPr>
              <a:t> </a:t>
            </a:r>
          </a:p>
          <a:p>
            <a:r>
              <a:rPr lang="en-US" sz="1200" b="1" u="none" strike="noStrike" kern="1200" dirty="0">
                <a:solidFill>
                  <a:schemeClr val="tx1"/>
                </a:solidFill>
                <a:effectLst/>
                <a:latin typeface="+mn-lt"/>
                <a:ea typeface="+mn-ea"/>
                <a:cs typeface="+mn-cs"/>
              </a:rPr>
              <a:t>1</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Now in these days when the disciples were increasing in number, a complaint by the Hellenists arose against the Hebrews because their widows were being neglected in the daily distribution. </a:t>
            </a:r>
            <a:r>
              <a:rPr lang="en-US" sz="1200" b="1" u="none" strike="noStrike" kern="1200" dirty="0">
                <a:solidFill>
                  <a:schemeClr val="tx1"/>
                </a:solidFill>
                <a:effectLst/>
                <a:latin typeface="+mn-lt"/>
                <a:ea typeface="+mn-ea"/>
                <a:cs typeface="+mn-cs"/>
              </a:rPr>
              <a:t>2</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twelve summoned the full number of the disciples and said, “It is not right that we should give up preaching the word of God to serve tables. </a:t>
            </a:r>
            <a:r>
              <a:rPr lang="en-US" sz="1200" b="1" u="none" strike="noStrike" kern="1200" dirty="0">
                <a:solidFill>
                  <a:schemeClr val="tx1"/>
                </a:solidFill>
                <a:effectLst/>
                <a:latin typeface="+mn-lt"/>
                <a:ea typeface="+mn-ea"/>
                <a:cs typeface="+mn-cs"/>
              </a:rPr>
              <a:t>3</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brothers, pick out from among you seven men of good repute, full of the Spirit and of wisdom, whom we will appoint to this duty. </a:t>
            </a:r>
            <a:r>
              <a:rPr lang="en-US" sz="1200" b="1" u="none" strike="noStrike" kern="1200" dirty="0">
                <a:solidFill>
                  <a:schemeClr val="tx1"/>
                </a:solidFill>
                <a:effectLst/>
                <a:latin typeface="+mn-lt"/>
                <a:ea typeface="+mn-ea"/>
                <a:cs typeface="+mn-cs"/>
              </a:rPr>
              <a:t>4</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we will devote ourselves to prayer and to the ministry of the word.” </a:t>
            </a:r>
            <a:r>
              <a:rPr lang="en-US" sz="1200" b="1" u="none" strike="noStrike" kern="1200" dirty="0">
                <a:solidFill>
                  <a:schemeClr val="tx1"/>
                </a:solidFill>
                <a:effectLst/>
                <a:latin typeface="+mn-lt"/>
                <a:ea typeface="+mn-ea"/>
                <a:cs typeface="+mn-cs"/>
              </a:rPr>
              <a:t>5</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what they said pleased the whole gathering, and they chose Stephen, a man full of faith and of the Holy Spirit, and Philip, and Prochorus, and Nicanor, and Timon, and Parmenas, and Nicolaus, a proselyte of Antioch. </a:t>
            </a:r>
            <a:r>
              <a:rPr lang="en-US" sz="1200" b="1" u="none" strike="noStrike" kern="1200" dirty="0">
                <a:solidFill>
                  <a:schemeClr val="tx1"/>
                </a:solidFill>
                <a:effectLst/>
                <a:latin typeface="+mn-lt"/>
                <a:ea typeface="+mn-ea"/>
                <a:cs typeface="+mn-cs"/>
              </a:rPr>
              <a:t>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These they set before the apostles, and they prayed and laid their hands on them. </a:t>
            </a:r>
          </a:p>
          <a:p>
            <a:r>
              <a:rPr lang="en-US" sz="1200" b="1" u="none" strike="noStrike" kern="1200" dirty="0">
                <a:solidFill>
                  <a:schemeClr val="tx1"/>
                </a:solidFill>
                <a:effectLst/>
                <a:latin typeface="+mn-lt"/>
                <a:ea typeface="+mn-ea"/>
                <a:cs typeface="+mn-cs"/>
              </a:rPr>
              <a:t>7</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word of God continued to increase, and the number of the disciples multiplied greatly in Jerusalem, and a great many of the priests became obedient to the faith.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Acts 8 (ESV)</a:t>
            </a:r>
            <a:r>
              <a:rPr lang="en-US" sz="1200" kern="1200" dirty="0">
                <a:solidFill>
                  <a:schemeClr val="tx1"/>
                </a:solidFill>
                <a:effectLst/>
                <a:latin typeface="+mn-lt"/>
                <a:ea typeface="+mn-ea"/>
                <a:cs typeface="+mn-cs"/>
              </a:rPr>
              <a:t> </a:t>
            </a:r>
          </a:p>
          <a:p>
            <a:r>
              <a:rPr lang="en-US" sz="1200" b="1" u="none" strike="noStrike" kern="1200" dirty="0">
                <a:solidFill>
                  <a:schemeClr val="tx1"/>
                </a:solidFill>
                <a:effectLst/>
                <a:latin typeface="+mn-lt"/>
                <a:ea typeface="+mn-ea"/>
                <a:cs typeface="+mn-cs"/>
              </a:rPr>
              <a:t>4</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Now those who were scattered went about </a:t>
            </a:r>
            <a:r>
              <a:rPr lang="en-US" sz="1200" b="1" kern="1200" dirty="0">
                <a:solidFill>
                  <a:srgbClr val="00B050"/>
                </a:solidFill>
                <a:effectLst/>
                <a:latin typeface="+mn-lt"/>
                <a:ea typeface="+mn-ea"/>
                <a:cs typeface="+mn-cs"/>
              </a:rPr>
              <a:t>preaching the word</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5</a:t>
            </a:r>
            <a:r>
              <a:rPr lang="en-US" sz="1200" u="none" strike="noStrike" kern="1200" dirty="0">
                <a:solidFill>
                  <a:schemeClr val="tx1"/>
                </a:solidFill>
                <a:effectLst/>
                <a:latin typeface="+mn-lt"/>
                <a:ea typeface="+mn-ea"/>
                <a:cs typeface="+mn-cs"/>
              </a:rPr>
              <a:t> </a:t>
            </a:r>
            <a:r>
              <a:rPr lang="en-US" sz="1200" b="1" kern="1200" dirty="0">
                <a:solidFill>
                  <a:srgbClr val="00B050"/>
                </a:solidFill>
                <a:effectLst/>
                <a:latin typeface="+mn-lt"/>
                <a:ea typeface="+mn-ea"/>
                <a:cs typeface="+mn-cs"/>
              </a:rPr>
              <a:t>Philip went down to the city of Samaria and proclaimed to them the Christ</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crowds with one accord paid attention to what was being said by Philip, when they </a:t>
            </a:r>
            <a:r>
              <a:rPr lang="en-US" sz="1200" b="1" kern="1200" dirty="0">
                <a:solidFill>
                  <a:srgbClr val="00B050"/>
                </a:solidFill>
                <a:effectLst/>
                <a:latin typeface="+mn-lt"/>
                <a:ea typeface="+mn-ea"/>
                <a:cs typeface="+mn-cs"/>
              </a:rPr>
              <a:t>heard him and saw the signs that he did</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7</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unclean spirits, crying out with a loud voice, came out of many who had them, and many who were paralyzed or lame were healed. </a:t>
            </a:r>
            <a:r>
              <a:rPr lang="en-US" sz="1200" b="1" u="none" strike="noStrike" kern="1200" dirty="0">
                <a:solidFill>
                  <a:schemeClr val="tx1"/>
                </a:solidFill>
                <a:effectLst/>
                <a:latin typeface="+mn-lt"/>
                <a:ea typeface="+mn-ea"/>
                <a:cs typeface="+mn-cs"/>
              </a:rPr>
              <a:t>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there was much joy in that city. </a:t>
            </a:r>
          </a:p>
          <a:p>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12</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when they believed </a:t>
            </a:r>
            <a:r>
              <a:rPr lang="en-US" sz="1200" b="1" kern="1200" dirty="0">
                <a:solidFill>
                  <a:srgbClr val="00B050"/>
                </a:solidFill>
                <a:effectLst/>
                <a:latin typeface="+mn-lt"/>
                <a:ea typeface="+mn-ea"/>
                <a:cs typeface="+mn-cs"/>
              </a:rPr>
              <a:t>Philip as he preached good news about the kingdom of God and the name of Jesus Christ, they were baptized</a:t>
            </a:r>
            <a:r>
              <a:rPr lang="en-US" sz="1200" kern="1200" dirty="0">
                <a:solidFill>
                  <a:schemeClr val="tx1"/>
                </a:solidFill>
                <a:effectLst/>
                <a:latin typeface="+mn-lt"/>
                <a:ea typeface="+mn-ea"/>
                <a:cs typeface="+mn-cs"/>
              </a:rPr>
              <a:t>, both men and women. </a:t>
            </a:r>
          </a:p>
          <a:p>
            <a:r>
              <a:rPr lang="en-US" b="1" dirty="0"/>
              <a:t>…</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26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Now an angel of the Lord said to Philip, “</a:t>
            </a:r>
            <a:r>
              <a:rPr lang="en-US" sz="1200" b="1" kern="1200" dirty="0">
                <a:solidFill>
                  <a:srgbClr val="00B050"/>
                </a:solidFill>
                <a:effectLst/>
                <a:latin typeface="+mn-lt"/>
                <a:ea typeface="+mn-ea"/>
                <a:cs typeface="+mn-cs"/>
              </a:rPr>
              <a:t>Rise and go </a:t>
            </a:r>
            <a:r>
              <a:rPr lang="en-US" sz="1200" kern="1200" dirty="0">
                <a:solidFill>
                  <a:schemeClr val="tx1"/>
                </a:solidFill>
                <a:effectLst/>
                <a:latin typeface="+mn-lt"/>
                <a:ea typeface="+mn-ea"/>
                <a:cs typeface="+mn-cs"/>
              </a:rPr>
              <a:t>toward the south to the road that goes down from Jerusalem to Gaza.” This is a desert place</a:t>
            </a:r>
            <a:r>
              <a:rPr lang="en-US" dirty="0"/>
              <a:t>...</a:t>
            </a:r>
            <a:endParaRPr lang="en-GB" dirty="0"/>
          </a:p>
          <a:p>
            <a:endParaRPr lang="en-US" sz="1200" b="1" u="none" strike="noStrike"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27</a:t>
            </a:r>
            <a:r>
              <a:rPr lang="en-US" sz="1200" u="none" strike="noStrike" kern="1200" dirty="0">
                <a:solidFill>
                  <a:schemeClr val="tx1"/>
                </a:solidFill>
                <a:effectLst/>
                <a:latin typeface="+mn-lt"/>
                <a:ea typeface="+mn-ea"/>
                <a:cs typeface="+mn-cs"/>
              </a:rPr>
              <a:t> </a:t>
            </a:r>
            <a:r>
              <a:rPr lang="en-US" sz="1200" b="1" kern="1200" dirty="0">
                <a:solidFill>
                  <a:srgbClr val="00B050"/>
                </a:solidFill>
                <a:effectLst/>
                <a:latin typeface="+mn-lt"/>
                <a:ea typeface="+mn-ea"/>
                <a:cs typeface="+mn-cs"/>
              </a:rPr>
              <a:t>And he rose and went</a:t>
            </a:r>
            <a:r>
              <a:rPr lang="en-US" sz="1200" kern="1200" dirty="0">
                <a:solidFill>
                  <a:schemeClr val="tx1"/>
                </a:solidFill>
                <a:effectLst/>
                <a:latin typeface="+mn-lt"/>
                <a:ea typeface="+mn-ea"/>
                <a:cs typeface="+mn-cs"/>
              </a:rPr>
              <a:t>. And there was an Ethiopian, a eunuch, a court official of Candace, queen of the Ethiopians, who was in charge of all her treasure. He had come to Jerusalem to worship </a:t>
            </a:r>
            <a:r>
              <a:rPr lang="en-US" sz="1200" b="1" u="none" strike="noStrike" kern="1200" dirty="0">
                <a:solidFill>
                  <a:schemeClr val="tx1"/>
                </a:solidFill>
                <a:effectLst/>
                <a:latin typeface="+mn-lt"/>
                <a:ea typeface="+mn-ea"/>
                <a:cs typeface="+mn-cs"/>
              </a:rPr>
              <a:t>28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was returning, seated in his chariot, and he was reading the prophet Isaiah. </a:t>
            </a:r>
            <a:r>
              <a:rPr lang="en-US" sz="1200" b="1" u="none" strike="noStrike" kern="1200" dirty="0">
                <a:solidFill>
                  <a:schemeClr val="tx1"/>
                </a:solidFill>
                <a:effectLst/>
                <a:latin typeface="+mn-lt"/>
                <a:ea typeface="+mn-ea"/>
                <a:cs typeface="+mn-cs"/>
              </a:rPr>
              <a:t>29</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a:t>
            </a:r>
            <a:r>
              <a:rPr lang="en-US" sz="1200" b="1" kern="1200" dirty="0">
                <a:solidFill>
                  <a:srgbClr val="00B050"/>
                </a:solidFill>
                <a:effectLst/>
                <a:latin typeface="+mn-lt"/>
                <a:ea typeface="+mn-ea"/>
                <a:cs typeface="+mn-cs"/>
              </a:rPr>
              <a:t>Spirit said to Philip</a:t>
            </a:r>
            <a:r>
              <a:rPr lang="en-US" sz="1200" kern="1200" dirty="0">
                <a:solidFill>
                  <a:schemeClr val="tx1"/>
                </a:solidFill>
                <a:effectLst/>
                <a:latin typeface="+mn-lt"/>
                <a:ea typeface="+mn-ea"/>
                <a:cs typeface="+mn-cs"/>
              </a:rPr>
              <a:t>, “</a:t>
            </a:r>
            <a:r>
              <a:rPr lang="en-US" sz="1200" b="1" kern="1200" dirty="0">
                <a:solidFill>
                  <a:srgbClr val="00B050"/>
                </a:solidFill>
                <a:effectLst/>
                <a:latin typeface="+mn-lt"/>
                <a:ea typeface="+mn-ea"/>
                <a:cs typeface="+mn-cs"/>
              </a:rPr>
              <a:t>Go over and join </a:t>
            </a:r>
            <a:r>
              <a:rPr lang="en-US" sz="1200" kern="1200" dirty="0">
                <a:solidFill>
                  <a:schemeClr val="tx1"/>
                </a:solidFill>
                <a:effectLst/>
                <a:latin typeface="+mn-lt"/>
                <a:ea typeface="+mn-ea"/>
                <a:cs typeface="+mn-cs"/>
              </a:rPr>
              <a:t>this chariot.” </a:t>
            </a:r>
            <a:r>
              <a:rPr lang="en-US" sz="1200" b="1" u="none" strike="noStrike" kern="1200" dirty="0">
                <a:solidFill>
                  <a:schemeClr val="tx1"/>
                </a:solidFill>
                <a:effectLst/>
                <a:latin typeface="+mn-lt"/>
                <a:ea typeface="+mn-ea"/>
                <a:cs typeface="+mn-cs"/>
              </a:rPr>
              <a:t>30</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a:t>
            </a:r>
            <a:r>
              <a:rPr lang="en-US" sz="1200" b="1" kern="1200" dirty="0">
                <a:solidFill>
                  <a:srgbClr val="00B050"/>
                </a:solidFill>
                <a:effectLst/>
                <a:latin typeface="+mn-lt"/>
                <a:ea typeface="+mn-ea"/>
                <a:cs typeface="+mn-cs"/>
              </a:rPr>
              <a:t>Philip ran to him and heard him </a:t>
            </a:r>
            <a:r>
              <a:rPr lang="en-US" sz="1200" kern="1200" dirty="0">
                <a:solidFill>
                  <a:schemeClr val="tx1"/>
                </a:solidFill>
                <a:effectLst/>
                <a:latin typeface="+mn-lt"/>
                <a:ea typeface="+mn-ea"/>
                <a:cs typeface="+mn-cs"/>
              </a:rPr>
              <a:t>reading Isaiah the prophet </a:t>
            </a:r>
            <a:r>
              <a:rPr lang="en-US" sz="1200" b="1" kern="1200" dirty="0">
                <a:solidFill>
                  <a:srgbClr val="00B050"/>
                </a:solidFill>
                <a:effectLst/>
                <a:latin typeface="+mn-lt"/>
                <a:ea typeface="+mn-ea"/>
                <a:cs typeface="+mn-cs"/>
              </a:rPr>
              <a:t>and asked, “Do you understand what you are reading?</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31</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he said, “How can I, unless someone guides me?” And he invited Philip to come up and sit with him. </a:t>
            </a:r>
          </a:p>
          <a:p>
            <a:r>
              <a:rPr lang="en-US" b="1" u="none" strike="noStrike" dirty="0"/>
              <a:t>…</a:t>
            </a:r>
          </a:p>
          <a:p>
            <a:r>
              <a:rPr lang="en-US" sz="1200" b="1" u="none" strike="noStrike" kern="1200" dirty="0">
                <a:solidFill>
                  <a:schemeClr val="tx1"/>
                </a:solidFill>
                <a:effectLst/>
                <a:latin typeface="+mn-lt"/>
                <a:ea typeface="+mn-ea"/>
                <a:cs typeface="+mn-cs"/>
              </a:rPr>
              <a:t>35</a:t>
            </a:r>
            <a:r>
              <a:rPr lang="en-US" sz="1200" u="none" strike="noStrike" kern="1200" dirty="0">
                <a:solidFill>
                  <a:schemeClr val="tx1"/>
                </a:solidFill>
                <a:effectLst/>
                <a:latin typeface="+mn-lt"/>
                <a:ea typeface="+mn-ea"/>
                <a:cs typeface="+mn-cs"/>
              </a:rPr>
              <a:t> </a:t>
            </a:r>
            <a:r>
              <a:rPr lang="en-US" sz="1200" b="1" kern="1200" dirty="0">
                <a:solidFill>
                  <a:srgbClr val="00B050"/>
                </a:solidFill>
                <a:effectLst/>
                <a:latin typeface="+mn-lt"/>
                <a:ea typeface="+mn-ea"/>
                <a:cs typeface="+mn-cs"/>
              </a:rPr>
              <a:t>Then Philip opened his mouth, and beginning with this Scripture he told him the good news about Jesus. </a:t>
            </a:r>
            <a:r>
              <a:rPr lang="en-US" sz="1200" b="1" u="none" strike="noStrike" kern="1200" dirty="0">
                <a:solidFill>
                  <a:schemeClr val="tx1"/>
                </a:solidFill>
                <a:effectLst/>
                <a:latin typeface="+mn-lt"/>
                <a:ea typeface="+mn-ea"/>
                <a:cs typeface="+mn-cs"/>
              </a:rPr>
              <a:t>36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as they were going along the road they came to some water, and the eunuch said, “See, here is water! What prevents me from being baptized?” </a:t>
            </a:r>
            <a:r>
              <a:rPr lang="en-US" sz="1200" b="1" u="none" strike="noStrike" kern="1200" dirty="0">
                <a:solidFill>
                  <a:schemeClr val="tx1"/>
                </a:solidFill>
                <a:effectLst/>
                <a:latin typeface="+mn-lt"/>
                <a:ea typeface="+mn-ea"/>
                <a:cs typeface="+mn-cs"/>
              </a:rPr>
              <a:t>38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he commanded the chariot to stop, and </a:t>
            </a:r>
            <a:r>
              <a:rPr lang="en-US" sz="1200" b="1" kern="1200" dirty="0">
                <a:solidFill>
                  <a:srgbClr val="00B050"/>
                </a:solidFill>
                <a:effectLst/>
                <a:latin typeface="+mn-lt"/>
                <a:ea typeface="+mn-ea"/>
                <a:cs typeface="+mn-cs"/>
              </a:rPr>
              <a:t>they both went down into the water, Philip and the eunuch, and he baptized him</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39</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when they came up out of the water, the Spirit of the Lord carried Philip away, and the eunuch saw him no more, and </a:t>
            </a:r>
            <a:r>
              <a:rPr lang="en-US" sz="1200" b="1" kern="1200" dirty="0">
                <a:solidFill>
                  <a:srgbClr val="00B050"/>
                </a:solidFill>
                <a:effectLst/>
                <a:latin typeface="+mn-lt"/>
                <a:ea typeface="+mn-ea"/>
                <a:cs typeface="+mn-cs"/>
              </a:rPr>
              <a:t>went on his way rejoicing</a:t>
            </a:r>
            <a:r>
              <a:rPr lang="en-US" sz="1200" kern="120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40</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a:t>
            </a:r>
            <a:r>
              <a:rPr lang="en-US" sz="1200" b="1" kern="1200" dirty="0">
                <a:solidFill>
                  <a:srgbClr val="00B050"/>
                </a:solidFill>
                <a:effectLst/>
                <a:latin typeface="+mn-lt"/>
                <a:ea typeface="+mn-ea"/>
                <a:cs typeface="+mn-cs"/>
              </a:rPr>
              <a:t>Philip found himself at Azotus, and as he passed through he preached the gospel to all the towns until he came to Caesarea</a:t>
            </a:r>
            <a:r>
              <a:rPr lang="en-US" sz="1200" kern="1200" dirty="0">
                <a:solidFill>
                  <a:schemeClr val="tx1"/>
                </a:solidFill>
                <a:effectLst/>
                <a:latin typeface="+mn-lt"/>
                <a:ea typeface="+mn-ea"/>
                <a:cs typeface="+mn-cs"/>
              </a:rPr>
              <a:t>. </a:t>
            </a:r>
          </a:p>
          <a:p>
            <a:pPr rtl="0"/>
            <a:endParaRPr lang="en-GB" dirty="0"/>
          </a:p>
        </p:txBody>
      </p:sp>
      <p:sp>
        <p:nvSpPr>
          <p:cNvPr id="4" name="Slide Number Placeholder 3">
            <a:extLst>
              <a:ext uri="{FF2B5EF4-FFF2-40B4-BE49-F238E27FC236}">
                <a16:creationId xmlns:a16="http://schemas.microsoft.com/office/drawing/2014/main" id="{159C7B29-353D-6F9A-1528-39F173CF2BCD}"/>
              </a:ext>
            </a:extLst>
          </p:cNvPr>
          <p:cNvSpPr>
            <a:spLocks noGrp="1"/>
          </p:cNvSpPr>
          <p:nvPr>
            <p:ph type="sldNum" sz="quarter" idx="5"/>
          </p:nvPr>
        </p:nvSpPr>
        <p:spPr/>
        <p:txBody>
          <a:bodyPr rtlCol="0"/>
          <a:lstStyle/>
          <a:p>
            <a:pPr rtl="0"/>
            <a:fld id="{6524D99E-06C2-4ACA-84FC-8F6740F111CE}" type="slidenum">
              <a:rPr lang="en-GB" smtClean="0"/>
              <a:t>8</a:t>
            </a:fld>
            <a:endParaRPr lang="en-GB" dirty="0"/>
          </a:p>
        </p:txBody>
      </p:sp>
      <p:sp>
        <p:nvSpPr>
          <p:cNvPr id="5" name="Date Placeholder 4">
            <a:extLst>
              <a:ext uri="{FF2B5EF4-FFF2-40B4-BE49-F238E27FC236}">
                <a16:creationId xmlns:a16="http://schemas.microsoft.com/office/drawing/2014/main" id="{E58EA550-3CC6-58D4-2785-654D9F20EF10}"/>
              </a:ext>
            </a:extLst>
          </p:cNvPr>
          <p:cNvSpPr>
            <a:spLocks noGrp="1"/>
          </p:cNvSpPr>
          <p:nvPr>
            <p:ph type="dt" idx="1"/>
          </p:nvPr>
        </p:nvSpPr>
        <p:spPr/>
        <p:txBody>
          <a:bodyPr/>
          <a:lstStyle/>
          <a:p>
            <a:pPr rtl="0"/>
            <a:fld id="{DC481F9B-6207-4F3E-A047-20DEC4788B5E}" type="datetime1">
              <a:rPr lang="en-GB" smtClean="0"/>
              <a:t>19/01/2026</a:t>
            </a:fld>
            <a:endParaRPr lang="en-GB" dirty="0"/>
          </a:p>
        </p:txBody>
      </p:sp>
    </p:spTree>
    <p:extLst>
      <p:ext uri="{BB962C8B-B14F-4D97-AF65-F5344CB8AC3E}">
        <p14:creationId xmlns:p14="http://schemas.microsoft.com/office/powerpoint/2010/main" val="459160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Luke 4:16–21 (ESV)</a:t>
            </a:r>
            <a:r>
              <a:rPr lang="en-US" sz="1200" kern="1200" dirty="0">
                <a:solidFill>
                  <a:schemeClr val="tx1"/>
                </a:solidFill>
                <a:effectLst/>
                <a:latin typeface="+mn-lt"/>
                <a:ea typeface="+mn-ea"/>
                <a:cs typeface="+mn-cs"/>
              </a:rPr>
              <a:t> </a:t>
            </a:r>
          </a:p>
          <a:p>
            <a:r>
              <a:rPr lang="en-US" sz="1200" b="1" u="none" strike="noStrike" kern="1200" dirty="0">
                <a:solidFill>
                  <a:schemeClr val="tx1"/>
                </a:solidFill>
                <a:effectLst/>
                <a:latin typeface="+mn-lt"/>
                <a:ea typeface="+mn-ea"/>
                <a:cs typeface="+mn-cs"/>
              </a:rPr>
              <a:t>16</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he came to Nazareth, where he had been brought up. And as was his custom, he went to the synagogue on the Sabbath day, and he stood up to read. </a:t>
            </a:r>
            <a:r>
              <a:rPr lang="en-US" sz="1200" b="1" u="none" strike="noStrike" kern="1200" dirty="0">
                <a:solidFill>
                  <a:schemeClr val="tx1"/>
                </a:solidFill>
                <a:effectLst/>
                <a:latin typeface="+mn-lt"/>
                <a:ea typeface="+mn-ea"/>
                <a:cs typeface="+mn-cs"/>
              </a:rPr>
              <a:t>17</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scroll of the prophet Isaiah was given to him. He unrolled the scroll and found the place where it was written, </a:t>
            </a:r>
          </a:p>
          <a:p>
            <a:r>
              <a:rPr lang="en-US" sz="1200" b="1" u="none" strike="noStrike" kern="1200" dirty="0">
                <a:solidFill>
                  <a:schemeClr val="tx1"/>
                </a:solidFill>
                <a:effectLst/>
                <a:latin typeface="+mn-lt"/>
                <a:ea typeface="+mn-ea"/>
                <a:cs typeface="+mn-cs"/>
              </a:rPr>
              <a:t>18</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Spirit of the Lord is upon me, </a:t>
            </a:r>
          </a:p>
          <a:p>
            <a:r>
              <a:rPr lang="en-US" sz="1200" kern="1200" dirty="0">
                <a:solidFill>
                  <a:schemeClr val="tx1"/>
                </a:solidFill>
                <a:effectLst/>
                <a:latin typeface="+mn-lt"/>
                <a:ea typeface="+mn-ea"/>
                <a:cs typeface="+mn-cs"/>
              </a:rPr>
              <a:t>because </a:t>
            </a:r>
            <a:r>
              <a:rPr lang="en-US" sz="1200" b="1" kern="1200" dirty="0">
                <a:solidFill>
                  <a:schemeClr val="tx1"/>
                </a:solidFill>
                <a:effectLst/>
                <a:latin typeface="+mn-lt"/>
                <a:ea typeface="+mn-ea"/>
                <a:cs typeface="+mn-cs"/>
              </a:rPr>
              <a:t>he has anointed me </a:t>
            </a:r>
          </a:p>
          <a:p>
            <a:r>
              <a:rPr lang="en-US" sz="1200" kern="1200" dirty="0">
                <a:solidFill>
                  <a:schemeClr val="tx1"/>
                </a:solidFill>
                <a:effectLst/>
                <a:latin typeface="+mn-lt"/>
                <a:ea typeface="+mn-ea"/>
                <a:cs typeface="+mn-cs"/>
              </a:rPr>
              <a:t>to </a:t>
            </a:r>
            <a:r>
              <a:rPr lang="en-US" sz="1200" b="1" kern="1200" dirty="0">
                <a:solidFill>
                  <a:srgbClr val="00B050"/>
                </a:solidFill>
                <a:effectLst/>
                <a:latin typeface="+mn-lt"/>
                <a:ea typeface="+mn-ea"/>
                <a:cs typeface="+mn-cs"/>
              </a:rPr>
              <a:t>proclaim good news </a:t>
            </a:r>
            <a:r>
              <a:rPr lang="en-US" sz="1200" b="0" kern="1200" dirty="0">
                <a:solidFill>
                  <a:srgbClr val="00B050"/>
                </a:solidFill>
                <a:effectLst/>
                <a:latin typeface="+mn-lt"/>
                <a:ea typeface="+mn-ea"/>
                <a:cs typeface="+mn-cs"/>
              </a:rPr>
              <a:t>to the poor. </a:t>
            </a:r>
            <a:r>
              <a:rPr lang="en-US" sz="1200" b="1" i="1" kern="1200" dirty="0">
                <a:solidFill>
                  <a:srgbClr val="00B050"/>
                </a:solidFill>
                <a:effectLst/>
                <a:latin typeface="+mn-lt"/>
                <a:ea typeface="+mn-ea"/>
                <a:cs typeface="+mn-cs"/>
              </a:rPr>
              <a:t>(</a:t>
            </a:r>
            <a:r>
              <a:rPr lang="en-US" sz="1200" b="1" i="1" kern="1200" dirty="0" err="1">
                <a:solidFill>
                  <a:srgbClr val="00B050"/>
                </a:solidFill>
                <a:effectLst/>
                <a:latin typeface="+mn-lt"/>
                <a:ea typeface="+mn-ea"/>
                <a:cs typeface="+mn-cs"/>
              </a:rPr>
              <a:t>euangelizo</a:t>
            </a:r>
            <a:r>
              <a:rPr lang="en-US" sz="1200" b="1" i="1" kern="1200" dirty="0">
                <a:solidFill>
                  <a:srgbClr val="00B050"/>
                </a:solidFill>
                <a:effectLst/>
                <a:latin typeface="+mn-lt"/>
                <a:ea typeface="+mn-ea"/>
                <a:cs typeface="+mn-cs"/>
              </a:rPr>
              <a:t> – </a:t>
            </a:r>
            <a:r>
              <a:rPr lang="en-US" sz="1200" b="1" i="1" kern="1200" dirty="0" err="1">
                <a:solidFill>
                  <a:srgbClr val="00B050"/>
                </a:solidFill>
                <a:effectLst/>
                <a:latin typeface="+mn-lt"/>
                <a:ea typeface="+mn-ea"/>
                <a:cs typeface="+mn-cs"/>
              </a:rPr>
              <a:t>evangelise</a:t>
            </a:r>
            <a:r>
              <a:rPr lang="en-US" sz="1200" b="1" i="1" kern="1200" dirty="0">
                <a:solidFill>
                  <a:srgbClr val="00B050"/>
                </a:solidFill>
                <a:effectLst/>
                <a:latin typeface="+mn-lt"/>
                <a:ea typeface="+mn-ea"/>
                <a:cs typeface="+mn-cs"/>
              </a:rPr>
              <a:t>!)</a:t>
            </a:r>
            <a:r>
              <a:rPr lang="en-US" sz="1200" b="1" kern="1200" dirty="0">
                <a:solidFill>
                  <a:srgbClr val="00B050"/>
                </a:solidFill>
                <a:effectLst/>
                <a:latin typeface="+mn-lt"/>
                <a:ea typeface="+mn-ea"/>
                <a:cs typeface="+mn-cs"/>
              </a:rPr>
              <a:t> </a:t>
            </a:r>
            <a:endParaRPr lang="en-US" sz="1200" b="0" kern="1200" dirty="0">
              <a:solidFill>
                <a:srgbClr val="00B050"/>
              </a:solidFill>
              <a:effectLst/>
              <a:latin typeface="+mn-lt"/>
              <a:ea typeface="+mn-ea"/>
              <a:cs typeface="+mn-cs"/>
            </a:endParaRPr>
          </a:p>
          <a:p>
            <a:r>
              <a:rPr lang="en-US" sz="1200" kern="1200" dirty="0">
                <a:solidFill>
                  <a:schemeClr val="tx1"/>
                </a:solidFill>
                <a:effectLst/>
                <a:latin typeface="+mn-lt"/>
                <a:ea typeface="+mn-ea"/>
                <a:cs typeface="+mn-cs"/>
              </a:rPr>
              <a:t>He has sent me to proclaim liberty to the captives </a:t>
            </a:r>
          </a:p>
          <a:p>
            <a:r>
              <a:rPr lang="en-US" sz="1200" kern="1200" dirty="0">
                <a:solidFill>
                  <a:schemeClr val="tx1"/>
                </a:solidFill>
                <a:effectLst/>
                <a:latin typeface="+mn-lt"/>
                <a:ea typeface="+mn-ea"/>
                <a:cs typeface="+mn-cs"/>
              </a:rPr>
              <a:t>and recovering of sight to the blind, </a:t>
            </a:r>
          </a:p>
          <a:p>
            <a:r>
              <a:rPr lang="en-US" sz="1200" kern="1200" dirty="0">
                <a:solidFill>
                  <a:schemeClr val="tx1"/>
                </a:solidFill>
                <a:effectLst/>
                <a:latin typeface="+mn-lt"/>
                <a:ea typeface="+mn-ea"/>
                <a:cs typeface="+mn-cs"/>
              </a:rPr>
              <a:t>to set at liberty those who are oppressed, </a:t>
            </a:r>
          </a:p>
          <a:p>
            <a:r>
              <a:rPr lang="en-US" sz="1200" b="1" u="none" strike="noStrike" kern="1200" dirty="0">
                <a:solidFill>
                  <a:schemeClr val="tx1"/>
                </a:solidFill>
                <a:effectLst/>
                <a:latin typeface="+mn-lt"/>
                <a:ea typeface="+mn-ea"/>
                <a:cs typeface="+mn-cs"/>
              </a:rPr>
              <a:t>19</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proclaim the year of the Lord’s favor.” </a:t>
            </a:r>
          </a:p>
          <a:p>
            <a:r>
              <a:rPr lang="en-US" sz="1200" b="1" u="none" strike="noStrike" kern="1200" dirty="0">
                <a:solidFill>
                  <a:schemeClr val="tx1"/>
                </a:solidFill>
                <a:effectLst/>
                <a:latin typeface="+mn-lt"/>
                <a:ea typeface="+mn-ea"/>
                <a:cs typeface="+mn-cs"/>
              </a:rPr>
              <a:t>20</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he rolled up the scroll and gave it back to the attendant and sat down. And the eyes of all in the synagogue were fixed on him. </a:t>
            </a:r>
            <a:r>
              <a:rPr lang="en-US" sz="1200" b="1" u="none" strike="noStrike" kern="1200" dirty="0">
                <a:solidFill>
                  <a:schemeClr val="tx1"/>
                </a:solidFill>
                <a:effectLst/>
                <a:latin typeface="+mn-lt"/>
                <a:ea typeface="+mn-ea"/>
                <a:cs typeface="+mn-cs"/>
              </a:rPr>
              <a:t>21</a:t>
            </a:r>
            <a:r>
              <a:rPr lang="en-US" sz="1200" u="none"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he began to say to them, “Today this Scripture has been fulfilled in your hearing.” </a:t>
            </a:r>
          </a:p>
          <a:p>
            <a:endParaRPr lang="en-GB" dirty="0"/>
          </a:p>
        </p:txBody>
      </p:sp>
      <p:sp>
        <p:nvSpPr>
          <p:cNvPr id="4" name="Date Placeholder 3"/>
          <p:cNvSpPr>
            <a:spLocks noGrp="1"/>
          </p:cNvSpPr>
          <p:nvPr>
            <p:ph type="dt" idx="1"/>
          </p:nvPr>
        </p:nvSpPr>
        <p:spPr/>
        <p:txBody>
          <a:bodyPr/>
          <a:lstStyle/>
          <a:p>
            <a:pPr rtl="0"/>
            <a:fld id="{80CEB934-2E0E-4BC3-801C-A4BDAA2D065B}" type="datetime1">
              <a:rPr lang="en-GB" smtClean="0"/>
              <a:t>19/01/2026</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9</a:t>
            </a:fld>
            <a:endParaRPr lang="en-GB" dirty="0"/>
          </a:p>
        </p:txBody>
      </p:sp>
    </p:spTree>
    <p:extLst>
      <p:ext uri="{BB962C8B-B14F-4D97-AF65-F5344CB8AC3E}">
        <p14:creationId xmlns:p14="http://schemas.microsoft.com/office/powerpoint/2010/main" val="4198958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80CEB934-2E0E-4BC3-801C-A4BDAA2D065B}" type="datetime1">
              <a:rPr lang="en-GB" smtClean="0"/>
              <a:t>19/01/2026</a:t>
            </a:fld>
            <a:endParaRPr lang="en-GB" dirty="0"/>
          </a:p>
        </p:txBody>
      </p:sp>
      <p:sp>
        <p:nvSpPr>
          <p:cNvPr id="5" name="Slide Number Placeholder 4"/>
          <p:cNvSpPr>
            <a:spLocks noGrp="1"/>
          </p:cNvSpPr>
          <p:nvPr>
            <p:ph type="sldNum" sz="quarter" idx="5"/>
          </p:nvPr>
        </p:nvSpPr>
        <p:spPr/>
        <p:txBody>
          <a:bodyPr/>
          <a:lstStyle/>
          <a:p>
            <a:pPr rtl="0"/>
            <a:fld id="{B62F9892-4FA8-4E47-8751-DA9332AF5A19}" type="slidenum">
              <a:rPr lang="en-GB" smtClean="0"/>
              <a:t>10</a:t>
            </a:fld>
            <a:endParaRPr lang="en-GB" dirty="0"/>
          </a:p>
        </p:txBody>
      </p:sp>
    </p:spTree>
    <p:extLst>
      <p:ext uri="{BB962C8B-B14F-4D97-AF65-F5344CB8AC3E}">
        <p14:creationId xmlns:p14="http://schemas.microsoft.com/office/powerpoint/2010/main" val="720786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p:nvPr>
        </p:nvSpPr>
        <p:spPr>
          <a:xfrm>
            <a:off x="6911496" y="1695899"/>
            <a:ext cx="4453151" cy="4028034"/>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defRPr lang="en-GB" sz="4000" b="1" spc="0" baseline="0" dirty="0">
                <a:solidFill>
                  <a:schemeClr val="tx1">
                    <a:lumMod val="75000"/>
                    <a:lumOff val="25000"/>
                  </a:schemeClr>
                </a:solidFill>
                <a:latin typeface="+mn-lt"/>
                <a:ea typeface="+mn-ea"/>
                <a:cs typeface="+mn-cs"/>
              </a:defRPr>
            </a:lvl1pPr>
          </a:lstStyle>
          <a:p>
            <a:pPr marL="0" lvl="0" algn="ctr" rtl="0"/>
            <a:r>
              <a:rPr lang="en-US" sz="4000">
                <a:solidFill>
                  <a:schemeClr val="tx1">
                    <a:lumMod val="75000"/>
                    <a:lumOff val="25000"/>
                  </a:schemeClr>
                </a:solidFill>
              </a:rPr>
              <a:t>Click to edit Master title style</a:t>
            </a:r>
            <a:endParaRPr lang="en-GB" sz="40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5BE55C2A-633D-42FC-AF3D-3B5D77E69FDF}"/>
              </a:ext>
            </a:extLst>
          </p:cNvPr>
          <p:cNvSpPr>
            <a:spLocks noGrp="1"/>
          </p:cNvSpPr>
          <p:nvPr userDrawn="1">
            <p:ph type="body" sz="quarter" idx="14"/>
          </p:nvPr>
        </p:nvSpPr>
        <p:spPr>
          <a:xfrm>
            <a:off x="7545417" y="4452155"/>
            <a:ext cx="3246438" cy="620588"/>
          </a:xfrm>
        </p:spPr>
        <p:txBody>
          <a:bodyPr rtlCol="0"/>
          <a:lstStyle>
            <a:lvl1pPr algn="ctr">
              <a:defRPr sz="1800"/>
            </a:lvl1pPr>
          </a:lstStyle>
          <a:p>
            <a:pPr lvl="0" rtl="0"/>
            <a:r>
              <a:rPr lang="en-US"/>
              <a:t>Click to edit Master text styles</a:t>
            </a:r>
          </a:p>
        </p:txBody>
      </p:sp>
      <p:sp>
        <p:nvSpPr>
          <p:cNvPr id="5" name="Freeform: Shape 4">
            <a:extLst>
              <a:ext uri="{FF2B5EF4-FFF2-40B4-BE49-F238E27FC236}">
                <a16:creationId xmlns:a16="http://schemas.microsoft.com/office/drawing/2014/main" id="{CCA5388B-F01D-43AF-9723-C2ADB6899EC9}"/>
              </a:ext>
              <a:ext uri="{C183D7F6-B498-43B3-948B-1728B52AA6E4}">
                <adec:decorative xmlns:adec="http://schemas.microsoft.com/office/drawing/2017/decorative" val="1"/>
              </a:ext>
            </a:extLst>
          </p:cNvPr>
          <p:cNvSpPr/>
          <p:nvPr userDrawn="1"/>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Tree>
    <p:extLst>
      <p:ext uri="{BB962C8B-B14F-4D97-AF65-F5344CB8AC3E}">
        <p14:creationId xmlns:p14="http://schemas.microsoft.com/office/powerpoint/2010/main" val="586431890"/>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rtlCol="0"/>
          <a:lstStyle/>
          <a:p>
            <a:pPr rtl="0"/>
            <a:r>
              <a:rPr lang="en-US"/>
              <a:t>Click to edit Master title style</a:t>
            </a:r>
            <a:endParaRPr lang="en-GB"/>
          </a:p>
        </p:txBody>
      </p:sp>
      <p:sp>
        <p:nvSpPr>
          <p:cNvPr id="3" name="Text Placeholder 2"/>
          <p:cNvSpPr>
            <a:spLocks noGrp="1"/>
          </p:cNvSpPr>
          <p:nvPr>
            <p:ph type="body" idx="1"/>
          </p:nvPr>
        </p:nvSpPr>
        <p:spPr>
          <a:xfrm>
            <a:off x="1124711" y="2052337"/>
            <a:ext cx="4536999"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p:cNvSpPr>
            <a:spLocks noGrp="1"/>
          </p:cNvSpPr>
          <p:nvPr>
            <p:ph sz="half" idx="2"/>
          </p:nvPr>
        </p:nvSpPr>
        <p:spPr>
          <a:xfrm>
            <a:off x="1124712" y="2912568"/>
            <a:ext cx="4536998"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p:cNvSpPr>
            <a:spLocks noGrp="1"/>
          </p:cNvSpPr>
          <p:nvPr>
            <p:ph type="body" sz="quarter" idx="3"/>
          </p:nvPr>
        </p:nvSpPr>
        <p:spPr>
          <a:xfrm>
            <a:off x="6530290" y="2052337"/>
            <a:ext cx="4535424"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2912568"/>
            <a:ext cx="4535424" cy="2779361"/>
          </a:xfrm>
        </p:spPr>
        <p:txBody>
          <a:bodyPr rtlCol="0"/>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2302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rtlCol="0"/>
          <a:lstStyle/>
          <a:p>
            <a:pPr rtl="0"/>
            <a:r>
              <a:rPr lang="en-US"/>
              <a:t>Click to edit Master title style</a:t>
            </a:r>
            <a:endParaRPr lang="en-GB"/>
          </a:p>
        </p:txBody>
      </p:sp>
      <p:sp>
        <p:nvSpPr>
          <p:cNvPr id="3" name="Text Placeholder 2"/>
          <p:cNvSpPr>
            <a:spLocks noGrp="1"/>
          </p:cNvSpPr>
          <p:nvPr>
            <p:ph type="body" idx="1"/>
          </p:nvPr>
        </p:nvSpPr>
        <p:spPr>
          <a:xfrm>
            <a:off x="1124712" y="2050056"/>
            <a:ext cx="3108960" cy="823912"/>
          </a:xfrm>
        </p:spPr>
        <p:txBody>
          <a:bodyPr rtlCol="0"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4" name="Content Placeholder 3"/>
          <p:cNvSpPr>
            <a:spLocks noGrp="1"/>
          </p:cNvSpPr>
          <p:nvPr>
            <p:ph sz="half" idx="2"/>
          </p:nvPr>
        </p:nvSpPr>
        <p:spPr>
          <a:xfrm>
            <a:off x="1124712"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5" name="Text Placeholder 4"/>
          <p:cNvSpPr>
            <a:spLocks noGrp="1"/>
          </p:cNvSpPr>
          <p:nvPr>
            <p:ph type="body" sz="quarter" idx="3"/>
          </p:nvPr>
        </p:nvSpPr>
        <p:spPr>
          <a:xfrm>
            <a:off x="4536161" y="2050053"/>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4536161" y="2910284"/>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rtlCol="0" anchor="b">
            <a:normAutofit/>
          </a:bodyPr>
          <a:lstStyle>
            <a:lvl1pPr marL="0" indent="0">
              <a:lnSpc>
                <a:spcPct val="99000"/>
              </a:lnSpc>
              <a:buNone/>
              <a:defRPr lang="en-GB"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rtlCol="0"/>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rtlCol="0"/>
          <a:lstStyle/>
          <a:p>
            <a:pPr rtl="0"/>
            <a:r>
              <a:rPr lang="en-GB"/>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17125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rtlCol="0" anchor="b">
            <a:normAutofit/>
          </a:bodyPr>
          <a:lstStyle/>
          <a:p>
            <a:pPr rtl="0"/>
            <a:r>
              <a:rPr lang="en-US"/>
              <a:t>Click to edit Master title style</a:t>
            </a:r>
            <a:endParaRPr lang="en-GB" dirty="0"/>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rtlCol="0" anchor="t">
            <a:normAutofit/>
          </a:bodyPr>
          <a:lstStyle/>
          <a:p>
            <a:pPr lvl="0" rt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rtlCol="0"/>
          <a:lstStyle/>
          <a:p>
            <a:pPr rtl="0"/>
            <a:r>
              <a:rPr lang="en-GB"/>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p:spPr>
        <p:txBody>
          <a:bodyPr rtlCol="0"/>
          <a:lstStyle/>
          <a:p>
            <a:pPr algn="r" rtl="0"/>
            <a:r>
              <a:rPr lang="en-GB"/>
              <a:t>2/3/20XX</a:t>
            </a:r>
            <a:endParaRPr lang="en-GB" dirty="0"/>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08225482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rtlCol="0" anchor="b"/>
          <a:lstStyle/>
          <a:p>
            <a:pPr rtl="0"/>
            <a:r>
              <a:rPr lang="en-US"/>
              <a:t>Click to edit Master title style</a:t>
            </a:r>
            <a:endParaRPr lang="en-GB" dirty="0"/>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rtlCol="0" anchor="t"/>
          <a:lstStyle/>
          <a:p>
            <a:pPr rtl="0"/>
            <a:r>
              <a:rPr lang="en-US" b="0"/>
              <a:t>Click to edit Master subtitle style</a:t>
            </a:r>
            <a:endParaRPr lang="en-GB" b="0" dirty="0"/>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rtlCol="0"/>
          <a:lstStyle/>
          <a:p>
            <a:pPr rtl="0"/>
            <a:r>
              <a:rPr lang="en-GB"/>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rtlCol="0"/>
          <a:lstStyle/>
          <a:p>
            <a:pPr rtl="0"/>
            <a:r>
              <a:rPr lang="en-US"/>
              <a:t>Click icon to add picture</a:t>
            </a:r>
            <a:endParaRPr lang="en-GB" dirty="0"/>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rtlCol="0"/>
          <a:lstStyle/>
          <a:p>
            <a:pPr rtl="0"/>
            <a:r>
              <a:rPr lang="en-US"/>
              <a:t>Click icon to add picture</a:t>
            </a:r>
            <a:endParaRPr lang="en-GB" dirty="0"/>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p:spPr>
        <p:txBody>
          <a:bodyPr rtlCol="0"/>
          <a:lstStyle>
            <a:lvl1pPr>
              <a:defRPr>
                <a:solidFill>
                  <a:schemeClr val="bg1"/>
                </a:solidFill>
              </a:defRPr>
            </a:lvl1pPr>
          </a:lstStyle>
          <a:p>
            <a:pPr rtl="0"/>
            <a:r>
              <a:rPr lang="en-GB"/>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358424344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lang="en-GB" dirty="0"/>
          </a:p>
        </p:txBody>
      </p:sp>
      <p:sp>
        <p:nvSpPr>
          <p:cNvPr id="3" name="Content Placeholder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rtlCol="0"/>
          <a:lstStyle/>
          <a:p>
            <a:pPr rtl="0"/>
            <a:r>
              <a:rPr lang="en-GB"/>
              <a:t>Sample Footer Text</a:t>
            </a:r>
          </a:p>
        </p:txBody>
      </p:sp>
      <p:sp>
        <p:nvSpPr>
          <p:cNvPr id="7" name="Slide Number Placeholder 31">
            <a:extLst>
              <a:ext uri="{FF2B5EF4-FFF2-40B4-BE49-F238E27FC236}">
                <a16:creationId xmlns:a16="http://schemas.microsoft.com/office/drawing/2014/main" id="{ABC4236E-DEC6-461F-9145-45973B271BFD}"/>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15771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lang="en-GB" dirty="0"/>
          </a:p>
        </p:txBody>
      </p:sp>
      <p:sp>
        <p:nvSpPr>
          <p:cNvPr id="3" name="Content Placeholder 2"/>
          <p:cNvSpPr>
            <a:spLocks noGrp="1"/>
          </p:cNvSpPr>
          <p:nvPr>
            <p:ph sz="half" idx="1"/>
          </p:nvPr>
        </p:nvSpPr>
        <p:spPr>
          <a:xfrm>
            <a:off x="1920240" y="2438399"/>
            <a:ext cx="4160520" cy="3657601"/>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Content Placeholder 3"/>
          <p:cNvSpPr>
            <a:spLocks noGrp="1"/>
          </p:cNvSpPr>
          <p:nvPr>
            <p:ph sz="half" idx="2"/>
          </p:nvPr>
        </p:nvSpPr>
        <p:spPr>
          <a:xfrm>
            <a:off x="6530290" y="2438399"/>
            <a:ext cx="4160520" cy="3657601"/>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rtlCol="0"/>
          <a:lstStyle/>
          <a:p>
            <a:pPr rtl="0"/>
            <a:r>
              <a:rPr lang="en-GB"/>
              <a:t>2/3/20XX</a:t>
            </a:r>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38A6D074-7013-4944-89F6-2481F7DCE1B6}"/>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702943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endParaRPr lang="en-GB"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rtlCol="0"/>
          <a:lstStyle/>
          <a:p>
            <a:pPr rtl="0"/>
            <a:r>
              <a:rPr lang="en-GB"/>
              <a:t>2/3/20XX</a:t>
            </a:r>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rtlCol="0"/>
          <a:lstStyle/>
          <a:p>
            <a:pPr rtl="0"/>
            <a:r>
              <a:rPr lang="en-GB"/>
              <a:t>Sample Footer Text</a:t>
            </a:r>
          </a:p>
        </p:txBody>
      </p:sp>
      <p:sp>
        <p:nvSpPr>
          <p:cNvPr id="9" name="Slide Number Placeholder 31">
            <a:extLst>
              <a:ext uri="{FF2B5EF4-FFF2-40B4-BE49-F238E27FC236}">
                <a16:creationId xmlns:a16="http://schemas.microsoft.com/office/drawing/2014/main" id="{26063765-A16A-406C-B56F-0D4AEC51259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110837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8" name="Slide Number Placeholder 31">
            <a:extLst>
              <a:ext uri="{FF2B5EF4-FFF2-40B4-BE49-F238E27FC236}">
                <a16:creationId xmlns:a16="http://schemas.microsoft.com/office/drawing/2014/main" id="{8AAB7801-14F1-4A33-A13B-ECE1E4CF277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rtlCol="0" anchor="b">
            <a:normAutofit/>
          </a:bodyPr>
          <a:lstStyle>
            <a:lvl1pPr>
              <a:lnSpc>
                <a:spcPct val="104000"/>
              </a:lnSpc>
              <a:defRPr sz="3400"/>
            </a:lvl1pPr>
          </a:lstStyle>
          <a:p>
            <a:pPr rtl="0"/>
            <a:r>
              <a:rPr lang="en-US"/>
              <a:t>Click to edit Master title style</a:t>
            </a:r>
            <a:endParaRPr lang="en-GB" dirty="0"/>
          </a:p>
        </p:txBody>
      </p:sp>
      <p:sp>
        <p:nvSpPr>
          <p:cNvPr id="3" name="Content Placeholder 2"/>
          <p:cNvSpPr>
            <a:spLocks noGrp="1"/>
          </p:cNvSpPr>
          <p:nvPr>
            <p:ph idx="1"/>
          </p:nvPr>
        </p:nvSpPr>
        <p:spPr>
          <a:xfrm>
            <a:off x="1280160" y="640080"/>
            <a:ext cx="6949440" cy="5455919"/>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Text Placeholder 3"/>
          <p:cNvSpPr>
            <a:spLocks noGrp="1"/>
          </p:cNvSpPr>
          <p:nvPr>
            <p:ph type="body" sz="half" idx="2"/>
          </p:nvPr>
        </p:nvSpPr>
        <p:spPr>
          <a:xfrm>
            <a:off x="8476488" y="3223803"/>
            <a:ext cx="3227715" cy="2872197"/>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rtlCol="0"/>
          <a:lstStyle/>
          <a:p>
            <a:pPr rtl="0"/>
            <a:r>
              <a:rPr lang="en-GB"/>
              <a:t>Sample Footer Text</a:t>
            </a:r>
          </a:p>
        </p:txBody>
      </p:sp>
      <p:sp>
        <p:nvSpPr>
          <p:cNvPr id="11" name="Slide Number Placeholder 31">
            <a:extLst>
              <a:ext uri="{FF2B5EF4-FFF2-40B4-BE49-F238E27FC236}">
                <a16:creationId xmlns:a16="http://schemas.microsoft.com/office/drawing/2014/main" id="{943D328A-FC72-4F5E-A189-C3B730073963}"/>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5135323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a:t>Click icon to add picture</a:t>
            </a:r>
            <a:endParaRPr lang="en-GB"/>
          </a:p>
        </p:txBody>
      </p:sp>
      <p:sp>
        <p:nvSpPr>
          <p:cNvPr id="2" name="Title 1"/>
          <p:cNvSpPr>
            <a:spLocks noGrp="1"/>
          </p:cNvSpPr>
          <p:nvPr>
            <p:ph type="title"/>
          </p:nvPr>
        </p:nvSpPr>
        <p:spPr>
          <a:xfrm>
            <a:off x="8476488" y="1503910"/>
            <a:ext cx="3230625" cy="1687924"/>
          </a:xfrm>
        </p:spPr>
        <p:txBody>
          <a:bodyPr rtlCol="0" anchor="b">
            <a:noAutofit/>
          </a:bodyPr>
          <a:lstStyle>
            <a:lvl1pPr>
              <a:lnSpc>
                <a:spcPct val="104000"/>
              </a:lnSpc>
              <a:defRPr sz="3400"/>
            </a:lvl1pPr>
          </a:lstStyle>
          <a:p>
            <a:pPr rtl="0"/>
            <a:r>
              <a:rPr lang="en-US"/>
              <a:t>Click to edit Master title style</a:t>
            </a:r>
            <a:endParaRPr lang="en-GB" dirty="0"/>
          </a:p>
        </p:txBody>
      </p:sp>
      <p:sp>
        <p:nvSpPr>
          <p:cNvPr id="4" name="Text Placeholder 3"/>
          <p:cNvSpPr>
            <a:spLocks noGrp="1"/>
          </p:cNvSpPr>
          <p:nvPr>
            <p:ph type="body" sz="half" idx="2"/>
          </p:nvPr>
        </p:nvSpPr>
        <p:spPr>
          <a:xfrm>
            <a:off x="8476488" y="3223806"/>
            <a:ext cx="3227832" cy="2872194"/>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rtlCol="0"/>
          <a:lstStyle/>
          <a:p>
            <a:pPr rtl="0"/>
            <a:r>
              <a:rPr lang="en-GB"/>
              <a:t>2/3/20XX</a:t>
            </a:r>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rtlCol="0"/>
          <a:lstStyle>
            <a:lvl1pPr>
              <a:defRPr b="1">
                <a:solidFill>
                  <a:srgbClr val="FFFFFF"/>
                </a:solidFill>
                <a:effectLst>
                  <a:outerShdw blurRad="50800" dist="38100" dir="2700000" algn="tl" rotWithShape="0">
                    <a:prstClr val="black">
                      <a:alpha val="43000"/>
                    </a:prstClr>
                  </a:outerShdw>
                </a:effectLst>
              </a:defRPr>
            </a:lvl1pPr>
          </a:lstStyle>
          <a:p>
            <a:pPr rtl="0"/>
            <a:r>
              <a:rPr lang="en-GB"/>
              <a:t>Sample Footer Text</a:t>
            </a:r>
          </a:p>
        </p:txBody>
      </p:sp>
      <p:sp>
        <p:nvSpPr>
          <p:cNvPr id="8" name="Slide Number Placeholder 31">
            <a:extLst>
              <a:ext uri="{FF2B5EF4-FFF2-40B4-BE49-F238E27FC236}">
                <a16:creationId xmlns:a16="http://schemas.microsoft.com/office/drawing/2014/main" id="{6AD29F03-B734-4E9A-8F4E-7E686CAB0A9E}"/>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321494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p:nvPr>
        </p:nvSpPr>
        <p:spPr>
          <a:xfrm>
            <a:off x="1122481" y="442913"/>
            <a:ext cx="7134415" cy="1843087"/>
          </a:xfrm>
        </p:spPr>
        <p:txBody>
          <a:bodyPr rtlCol="0" anchor="b"/>
          <a:lstStyle/>
          <a:p>
            <a:pPr rtl="0"/>
            <a:r>
              <a:rPr lang="en-US"/>
              <a:t>Click to edit Master title style</a:t>
            </a:r>
            <a:endParaRPr lang="en-GB" dirty="0"/>
          </a:p>
        </p:txBody>
      </p:sp>
      <p:sp>
        <p:nvSpPr>
          <p:cNvPr id="23" name="Content Placeholder 2">
            <a:extLst>
              <a:ext uri="{FF2B5EF4-FFF2-40B4-BE49-F238E27FC236}">
                <a16:creationId xmlns:a16="http://schemas.microsoft.com/office/drawing/2014/main" id="{4FE3AE0F-39BB-48ED-A13E-75DF0DCFAFB3}"/>
              </a:ext>
            </a:extLst>
          </p:cNvPr>
          <p:cNvSpPr>
            <a:spLocks noGrp="1"/>
          </p:cNvSpPr>
          <p:nvPr>
            <p:ph idx="1"/>
          </p:nvPr>
        </p:nvSpPr>
        <p:spPr>
          <a:xfrm>
            <a:off x="1122481" y="2404069"/>
            <a:ext cx="5485331" cy="3560169"/>
          </a:xfrm>
        </p:spPr>
        <p:txBody>
          <a:bodyPr rtlCol="0">
            <a:normAutofit/>
          </a:bodyPr>
          <a:lstStyle/>
          <a:p>
            <a:pPr lvl="0" rtl="0"/>
            <a:r>
              <a:rPr lang="en-US"/>
              <a:t>Click to edit Master text styles</a:t>
            </a:r>
          </a:p>
        </p:txBody>
      </p:sp>
      <p:sp>
        <p:nvSpPr>
          <p:cNvPr id="26" name="Picture Placeholder 25">
            <a:extLst>
              <a:ext uri="{FF2B5EF4-FFF2-40B4-BE49-F238E27FC236}">
                <a16:creationId xmlns:a16="http://schemas.microsoft.com/office/drawing/2014/main" id="{B892B51F-EEC4-4161-806C-6E0CA9F57B4B}"/>
              </a:ext>
            </a:extLst>
          </p:cNvPr>
          <p:cNvSpPr>
            <a:spLocks noGrp="1"/>
          </p:cNvSpPr>
          <p:nvPr>
            <p:ph type="pic" sz="quarter" idx="14"/>
          </p:nvPr>
        </p:nvSpPr>
        <p:spPr>
          <a:xfrm>
            <a:off x="8897970"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ooter Placeholder 4">
            <a:extLst>
              <a:ext uri="{FF2B5EF4-FFF2-40B4-BE49-F238E27FC236}">
                <a16:creationId xmlns:a16="http://schemas.microsoft.com/office/drawing/2014/main" id="{9C9246C2-8173-4093-9B73-2CEBC7ECC500}"/>
              </a:ext>
            </a:extLst>
          </p:cNvPr>
          <p:cNvSpPr>
            <a:spLocks noGrp="1"/>
          </p:cNvSpPr>
          <p:nvPr>
            <p:ph type="ftr" sz="quarter" idx="11"/>
          </p:nvPr>
        </p:nvSpPr>
        <p:spPr>
          <a:xfrm>
            <a:off x="1122482" y="6170613"/>
            <a:ext cx="5181820" cy="457200"/>
          </a:xfrm>
        </p:spPr>
        <p:txBody>
          <a:bodyPr rtlCol="0"/>
          <a:lstStyle/>
          <a:p>
            <a:pPr rtl="0"/>
            <a:r>
              <a:rPr lang="en-GB"/>
              <a:t>Sample Footer Text</a:t>
            </a: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Picture Placeholder 23">
            <a:extLst>
              <a:ext uri="{FF2B5EF4-FFF2-40B4-BE49-F238E27FC236}">
                <a16:creationId xmlns:a16="http://schemas.microsoft.com/office/drawing/2014/main" id="{012C926C-C55F-482B-A653-A99E71E49062}"/>
              </a:ext>
              <a:ext uri="{C183D7F6-B498-43B3-948B-1728B52AA6E4}">
                <adec:decorative xmlns:adec="http://schemas.microsoft.com/office/drawing/2017/decorative" val="1"/>
              </a:ext>
            </a:extLst>
          </p:cNvPr>
          <p:cNvSpPr>
            <a:spLocks noGrp="1"/>
          </p:cNvSpPr>
          <p:nvPr>
            <p:ph type="pic" sz="quarter" idx="13"/>
          </p:nvPr>
        </p:nvSpPr>
        <p:spPr>
          <a:xfrm>
            <a:off x="6381961" y="3374037"/>
            <a:ext cx="5810040" cy="3483963"/>
          </a:xfrm>
          <a:custGeom>
            <a:avLst/>
            <a:gdLst>
              <a:gd name="connsiteX0" fmla="*/ 2808622 w 5724034"/>
              <a:gd name="connsiteY0" fmla="*/ 207 h 3451166"/>
              <a:gd name="connsiteX1" fmla="*/ 4400004 w 5724034"/>
              <a:gd name="connsiteY1" fmla="*/ 607462 h 3451166"/>
              <a:gd name="connsiteX2" fmla="*/ 4745277 w 5724034"/>
              <a:gd name="connsiteY2" fmla="*/ 837612 h 3451166"/>
              <a:gd name="connsiteX3" fmla="*/ 5584627 w 5724034"/>
              <a:gd name="connsiteY3" fmla="*/ 1665805 h 3451166"/>
              <a:gd name="connsiteX4" fmla="*/ 5682689 w 5724034"/>
              <a:gd name="connsiteY4" fmla="*/ 1947596 h 3451166"/>
              <a:gd name="connsiteX5" fmla="*/ 5724034 w 5724034"/>
              <a:gd name="connsiteY5" fmla="*/ 2133764 h 3451166"/>
              <a:gd name="connsiteX6" fmla="*/ 5724034 w 5724034"/>
              <a:gd name="connsiteY6" fmla="*/ 3254784 h 3451166"/>
              <a:gd name="connsiteX7" fmla="*/ 5682668 w 5724034"/>
              <a:gd name="connsiteY7" fmla="*/ 3451166 h 3451166"/>
              <a:gd name="connsiteX8" fmla="*/ 3398 w 5724034"/>
              <a:gd name="connsiteY8" fmla="*/ 3451166 h 3451166"/>
              <a:gd name="connsiteX9" fmla="*/ 0 w 5724034"/>
              <a:gd name="connsiteY9" fmla="*/ 3332475 h 3451166"/>
              <a:gd name="connsiteX10" fmla="*/ 51930 w 5724034"/>
              <a:gd name="connsiteY10" fmla="*/ 2960389 h 3451166"/>
              <a:gd name="connsiteX11" fmla="*/ 562146 w 5724034"/>
              <a:gd name="connsiteY11" fmla="*/ 1816544 h 3451166"/>
              <a:gd name="connsiteX12" fmla="*/ 683754 w 5724034"/>
              <a:gd name="connsiteY12" fmla="*/ 1587775 h 3451166"/>
              <a:gd name="connsiteX13" fmla="*/ 1883792 w 5724034"/>
              <a:gd name="connsiteY13" fmla="*/ 191878 h 3451166"/>
              <a:gd name="connsiteX14" fmla="*/ 2808622 w 5724034"/>
              <a:gd name="connsiteY14" fmla="*/ 207 h 345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6">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6"/>
                </a:lnTo>
                <a:lnTo>
                  <a:pt x="3398" y="3451166"/>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19" name="Date Placeholder 6">
            <a:extLst>
              <a:ext uri="{FF2B5EF4-FFF2-40B4-BE49-F238E27FC236}">
                <a16:creationId xmlns:a16="http://schemas.microsoft.com/office/drawing/2014/main" id="{729B24BA-95BE-4289-901E-61D7E95237D1}"/>
              </a:ext>
            </a:extLst>
          </p:cNvPr>
          <p:cNvSpPr>
            <a:spLocks noGrp="1"/>
          </p:cNvSpPr>
          <p:nvPr>
            <p:ph type="dt" sz="half" idx="10"/>
          </p:nvPr>
        </p:nvSpPr>
        <p:spPr>
          <a:xfrm>
            <a:off x="7850727" y="6170491"/>
            <a:ext cx="2840083" cy="457200"/>
          </a:xfrm>
        </p:spPr>
        <p:txBody>
          <a:bodyPr rtlCol="0"/>
          <a:lstStyle>
            <a:lvl1pPr>
              <a:defRPr>
                <a:solidFill>
                  <a:schemeClr val="bg1"/>
                </a:solidFill>
              </a:defRPr>
            </a:lvl1pPr>
          </a:lstStyle>
          <a:p>
            <a:pPr rtl="0"/>
            <a:r>
              <a:rPr lang="en-GB"/>
              <a:t>2/3/20XX</a:t>
            </a:r>
            <a:endParaRPr lang="en-GB" dirty="0"/>
          </a:p>
        </p:txBody>
      </p:sp>
      <p:sp>
        <p:nvSpPr>
          <p:cNvPr id="27" name="Slide Number Placeholder 31">
            <a:extLst>
              <a:ext uri="{FF2B5EF4-FFF2-40B4-BE49-F238E27FC236}">
                <a16:creationId xmlns:a16="http://schemas.microsoft.com/office/drawing/2014/main" id="{34C5C85A-7E92-4F46-8832-010DD22D76F5}"/>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51427071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rtlCol="0" anchor="b"/>
          <a:lstStyle/>
          <a:p>
            <a:pPr rtl="0"/>
            <a:r>
              <a:rPr lang="en-US"/>
              <a:t>Click to edit Master title style</a:t>
            </a:r>
            <a:endParaRPr lang="en-GB"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rtlCol="0">
            <a:noAutofit/>
          </a:bodyPr>
          <a:lstStyle>
            <a:lvl1pPr algn="ctr">
              <a:defRPr/>
            </a:lvl1pPr>
          </a:lstStyle>
          <a:p>
            <a:pPr rtl="0"/>
            <a:r>
              <a:rPr lang="en-US"/>
              <a:t>Click icon to add picture</a:t>
            </a:r>
            <a:endParaRPr lang="en-GB" dirty="0"/>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rtlCol="0">
            <a:normAutofit/>
          </a:bodyPr>
          <a:lstStyle>
            <a:lvl1pPr>
              <a:defRPr spc="0"/>
            </a:lvl1pPr>
          </a:lstStyle>
          <a:p>
            <a:pPr lvl="0" rt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301382" y="6170613"/>
            <a:ext cx="2437439" cy="457077"/>
          </a:xfrm>
        </p:spPr>
        <p:txBody>
          <a:bodyPr rtlCol="0"/>
          <a:lstStyle/>
          <a:p>
            <a:pPr rtl="0"/>
            <a:r>
              <a:rPr lang="en-GB"/>
              <a:t>Sample Footer Text</a:t>
            </a:r>
          </a:p>
        </p:txBody>
      </p:sp>
      <p:sp>
        <p:nvSpPr>
          <p:cNvPr id="79" name="Date Placeholder 22">
            <a:extLst>
              <a:ext uri="{FF2B5EF4-FFF2-40B4-BE49-F238E27FC236}">
                <a16:creationId xmlns:a16="http://schemas.microsoft.com/office/drawing/2014/main" id="{1BE603F5-0A57-4324-882D-14EC1A8CFE79}"/>
              </a:ext>
            </a:extLst>
          </p:cNvPr>
          <p:cNvSpPr>
            <a:spLocks noGrp="1"/>
          </p:cNvSpPr>
          <p:nvPr>
            <p:ph type="dt" sz="half" idx="10"/>
          </p:nvPr>
        </p:nvSpPr>
        <p:spPr>
          <a:xfrm>
            <a:off x="8881745" y="6170490"/>
            <a:ext cx="1829076" cy="457200"/>
          </a:xfrm>
        </p:spPr>
        <p:txBody>
          <a:bodyPr rtlCol="0"/>
          <a:lstStyle>
            <a:lvl1pPr algn="r">
              <a:defRPr/>
            </a:lvl1pPr>
          </a:lstStyle>
          <a:p>
            <a:pPr rtl="0"/>
            <a:r>
              <a:rPr lang="en-GB"/>
              <a:t>2/3/20XX</a:t>
            </a:r>
            <a:endParaRPr lang="en-GB" dirty="0"/>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139097735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rtlCol="0" anchor="b"/>
          <a:lstStyle>
            <a:lvl1pPr>
              <a:defRPr sz="6000" spc="0"/>
            </a:lvl1pPr>
          </a:lstStyle>
          <a:p>
            <a:pPr rtl="0"/>
            <a:r>
              <a:rPr lang="en-US" sz="6000"/>
              <a:t>Click to edit Master title style</a:t>
            </a:r>
            <a:endParaRPr lang="en-GB"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rtlCol="0" anchor="t"/>
          <a:lstStyle>
            <a:lvl1pPr>
              <a:defRPr strike="noStrike"/>
            </a:lvl1pPr>
          </a:lstStyle>
          <a:p>
            <a:pPr rtl="0"/>
            <a:r>
              <a:rPr lang="en-US" b="0"/>
              <a:t>Click to edit Master subtitle style</a:t>
            </a:r>
            <a:endParaRPr lang="en-GB" b="0" dirty="0"/>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rtl="0"/>
            <a:endParaRPr lang="en-GB"/>
          </a:p>
        </p:txBody>
      </p:sp>
    </p:spTree>
    <p:extLst>
      <p:ext uri="{BB962C8B-B14F-4D97-AF65-F5344CB8AC3E}">
        <p14:creationId xmlns:p14="http://schemas.microsoft.com/office/powerpoint/2010/main" val="27531027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p:nvPr>
        </p:nvSpPr>
        <p:spPr>
          <a:xfrm>
            <a:off x="1126222" y="442913"/>
            <a:ext cx="8263570" cy="1344612"/>
          </a:xfrm>
        </p:spPr>
        <p:txBody>
          <a:bodyPr rtlCol="0" anchor="b"/>
          <a:lstStyle>
            <a:lvl1pPr>
              <a:defRPr spc="0">
                <a:solidFill>
                  <a:schemeClr val="tx1">
                    <a:lumMod val="75000"/>
                    <a:lumOff val="25000"/>
                  </a:schemeClr>
                </a:solidFill>
              </a:defRPr>
            </a:lvl1pPr>
          </a:lstStyle>
          <a:p>
            <a:pPr rtl="0"/>
            <a:r>
              <a:rPr lang="en-US"/>
              <a:t>Click to edit Master title style</a:t>
            </a:r>
            <a:endParaRPr lang="en-GB" dirty="0"/>
          </a:p>
        </p:txBody>
      </p:sp>
      <p:sp>
        <p:nvSpPr>
          <p:cNvPr id="17" name="Content Placeholder 2">
            <a:extLst>
              <a:ext uri="{FF2B5EF4-FFF2-40B4-BE49-F238E27FC236}">
                <a16:creationId xmlns:a16="http://schemas.microsoft.com/office/drawing/2014/main" id="{F073D2B5-4489-48A5-BD84-C92B7179A018}"/>
              </a:ext>
            </a:extLst>
          </p:cNvPr>
          <p:cNvSpPr>
            <a:spLocks noGrp="1"/>
          </p:cNvSpPr>
          <p:nvPr>
            <p:ph idx="1"/>
          </p:nvPr>
        </p:nvSpPr>
        <p:spPr>
          <a:xfrm>
            <a:off x="1920875" y="2107096"/>
            <a:ext cx="8391967" cy="2846567"/>
          </a:xfrm>
        </p:spPr>
        <p:txBody>
          <a:bodyPr rtlCol="0">
            <a:normAutofit/>
          </a:bodyPr>
          <a:lstStyle/>
          <a:p>
            <a:pPr lvl="0" rtl="0"/>
            <a:r>
              <a:rPr lang="en-US"/>
              <a:t>Click to edit Master text styles</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124712" y="6170490"/>
            <a:ext cx="5667375"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0727" y="6170491"/>
            <a:ext cx="2840083" cy="457200"/>
          </a:xfrm>
        </p:spPr>
        <p:txBody>
          <a:bodyPr rtlCol="0"/>
          <a:lstStyle>
            <a:lvl1pPr>
              <a:defRPr>
                <a:solidFill>
                  <a:schemeClr val="bg1"/>
                </a:solidFill>
                <a:effectLst>
                  <a:outerShdw blurRad="38100" dist="38100" dir="2700000" algn="tl" rotWithShape="0">
                    <a:srgbClr val="000000">
                      <a:alpha val="43137"/>
                    </a:srgbClr>
                  </a:outerShdw>
                </a:effectLst>
              </a:defRPr>
            </a:lvl1pPr>
          </a:lstStyle>
          <a:p>
            <a:pPr rtl="0"/>
            <a:r>
              <a:rPr lang="en-GB"/>
              <a:t>2/3/20XX</a:t>
            </a:r>
          </a:p>
        </p:txBody>
      </p:sp>
      <p:sp>
        <p:nvSpPr>
          <p:cNvPr id="15" name="Slide Number Placeholder 31">
            <a:extLst>
              <a:ext uri="{FF2B5EF4-FFF2-40B4-BE49-F238E27FC236}">
                <a16:creationId xmlns:a16="http://schemas.microsoft.com/office/drawing/2014/main" id="{A785EF8F-8A0F-41F7-BFA0-9E9AB06C6EFD}"/>
              </a:ext>
            </a:extLst>
          </p:cNvPr>
          <p:cNvSpPr>
            <a:spLocks noGrp="1"/>
          </p:cNvSpPr>
          <p:nvPr>
            <p:ph type="sldNum" sz="quarter" idx="12"/>
          </p:nvPr>
        </p:nvSpPr>
        <p:spPr>
          <a:xfrm>
            <a:off x="10712410" y="6172200"/>
            <a:ext cx="775429" cy="457200"/>
          </a:xfrm>
        </p:spPr>
        <p:txBody>
          <a:bodyPr rtlCol="0"/>
          <a:lstStyle>
            <a:lvl1pPr algn="ct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52938439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7E2F0C9-450A-46BE-9D30-BF2BCDB2C61B}"/>
              </a:ext>
            </a:extLst>
          </p:cNvPr>
          <p:cNvSpPr>
            <a:spLocks noGrp="1"/>
          </p:cNvSpPr>
          <p:nvPr>
            <p:ph type="title"/>
          </p:nvPr>
        </p:nvSpPr>
        <p:spPr>
          <a:xfrm>
            <a:off x="1828800" y="438912"/>
            <a:ext cx="7340048" cy="1651054"/>
          </a:xfrm>
        </p:spPr>
        <p:txBody>
          <a:bodyPr rtlCol="0" anchor="b"/>
          <a:lstStyle/>
          <a:p>
            <a:pPr rtl="0"/>
            <a:r>
              <a:rPr lang="en-US"/>
              <a:t>Click to edit Master title style</a:t>
            </a:r>
            <a:endParaRPr lang="en-GB" dirty="0"/>
          </a:p>
        </p:txBody>
      </p:sp>
      <p:sp>
        <p:nvSpPr>
          <p:cNvPr id="17" name="Picture Placeholder 16">
            <a:extLst>
              <a:ext uri="{FF2B5EF4-FFF2-40B4-BE49-F238E27FC236}">
                <a16:creationId xmlns:a16="http://schemas.microsoft.com/office/drawing/2014/main" id="{AE554E25-FBED-49B5-ADA0-6DA5D8E8DD6D}"/>
              </a:ext>
            </a:extLst>
          </p:cNvPr>
          <p:cNvSpPr>
            <a:spLocks noGrp="1"/>
          </p:cNvSpPr>
          <p:nvPr>
            <p:ph type="pic" sz="quarter" idx="13"/>
          </p:nvPr>
        </p:nvSpPr>
        <p:spPr>
          <a:xfrm>
            <a:off x="0" y="0"/>
            <a:ext cx="2417049" cy="6858000"/>
          </a:xfrm>
          <a:custGeom>
            <a:avLst/>
            <a:gdLst>
              <a:gd name="connsiteX0" fmla="*/ 2112162 w 2417049"/>
              <a:gd name="connsiteY0" fmla="*/ 0 h 6858000"/>
              <a:gd name="connsiteX1" fmla="*/ 2417049 w 2417049"/>
              <a:gd name="connsiteY1" fmla="*/ 0 h 6858000"/>
              <a:gd name="connsiteX2" fmla="*/ 2394205 w 2417049"/>
              <a:gd name="connsiteY2" fmla="*/ 17461 h 6858000"/>
              <a:gd name="connsiteX3" fmla="*/ 741074 w 2417049"/>
              <a:gd name="connsiteY3" fmla="*/ 4217082 h 6858000"/>
              <a:gd name="connsiteX4" fmla="*/ 2004991 w 2417049"/>
              <a:gd name="connsiteY4" fmla="*/ 6804604 h 6858000"/>
              <a:gd name="connsiteX5" fmla="*/ 2062346 w 2417049"/>
              <a:gd name="connsiteY5" fmla="*/ 6858000 h 6858000"/>
              <a:gd name="connsiteX6" fmla="*/ 1953913 w 2417049"/>
              <a:gd name="connsiteY6" fmla="*/ 6858000 h 6858000"/>
              <a:gd name="connsiteX7" fmla="*/ 1693070 w 2417049"/>
              <a:gd name="connsiteY7" fmla="*/ 6599739 h 6858000"/>
              <a:gd name="connsiteX8" fmla="*/ 567934 w 2417049"/>
              <a:gd name="connsiteY8" fmla="*/ 4115040 h 6858000"/>
              <a:gd name="connsiteX9" fmla="*/ 2091112 w 2417049"/>
              <a:gd name="connsiteY9" fmla="*/ 17040 h 6858000"/>
              <a:gd name="connsiteX10" fmla="*/ 1672271 w 2417049"/>
              <a:gd name="connsiteY10" fmla="*/ 0 h 6858000"/>
              <a:gd name="connsiteX11" fmla="*/ 2094397 w 2417049"/>
              <a:gd name="connsiteY11" fmla="*/ 0 h 6858000"/>
              <a:gd name="connsiteX12" fmla="*/ 2073347 w 2417049"/>
              <a:gd name="connsiteY12" fmla="*/ 17040 h 6858000"/>
              <a:gd name="connsiteX13" fmla="*/ 550169 w 2417049"/>
              <a:gd name="connsiteY13" fmla="*/ 4115040 h 6858000"/>
              <a:gd name="connsiteX14" fmla="*/ 1675306 w 2417049"/>
              <a:gd name="connsiteY14" fmla="*/ 6599739 h 6858000"/>
              <a:gd name="connsiteX15" fmla="*/ 1936149 w 2417049"/>
              <a:gd name="connsiteY15" fmla="*/ 6858000 h 6858000"/>
              <a:gd name="connsiteX16" fmla="*/ 1682790 w 2417049"/>
              <a:gd name="connsiteY16" fmla="*/ 6858000 h 6858000"/>
              <a:gd name="connsiteX17" fmla="*/ 1434206 w 2417049"/>
              <a:gd name="connsiteY17" fmla="*/ 6615157 h 6858000"/>
              <a:gd name="connsiteX18" fmla="*/ 385335 w 2417049"/>
              <a:gd name="connsiteY18" fmla="*/ 4282319 h 6858000"/>
              <a:gd name="connsiteX19" fmla="*/ 1645413 w 2417049"/>
              <a:gd name="connsiteY19" fmla="*/ 27367 h 6858000"/>
              <a:gd name="connsiteX20" fmla="*/ 0 w 2417049"/>
              <a:gd name="connsiteY20" fmla="*/ 0 h 6858000"/>
              <a:gd name="connsiteX21" fmla="*/ 1654347 w 2417049"/>
              <a:gd name="connsiteY21" fmla="*/ 0 h 6858000"/>
              <a:gd name="connsiteX22" fmla="*/ 1626537 w 2417049"/>
              <a:gd name="connsiteY22" fmla="*/ 28337 h 6858000"/>
              <a:gd name="connsiteX23" fmla="*/ 366460 w 2417049"/>
              <a:gd name="connsiteY23" fmla="*/ 4283289 h 6858000"/>
              <a:gd name="connsiteX24" fmla="*/ 1415329 w 2417049"/>
              <a:gd name="connsiteY24" fmla="*/ 6616128 h 6858000"/>
              <a:gd name="connsiteX25" fmla="*/ 1662921 w 2417049"/>
              <a:gd name="connsiteY25" fmla="*/ 6858000 h 6858000"/>
              <a:gd name="connsiteX26" fmla="*/ 0 w 2417049"/>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7049" h="6858000">
                <a:moveTo>
                  <a:pt x="2112162" y="0"/>
                </a:moveTo>
                <a:lnTo>
                  <a:pt x="2417049" y="0"/>
                </a:lnTo>
                <a:lnTo>
                  <a:pt x="2394205" y="17461"/>
                </a:lnTo>
                <a:cubicBezTo>
                  <a:pt x="1333530" y="878708"/>
                  <a:pt x="741074" y="2437327"/>
                  <a:pt x="741074" y="4217082"/>
                </a:cubicBezTo>
                <a:cubicBezTo>
                  <a:pt x="741074" y="5418356"/>
                  <a:pt x="1303237" y="6132444"/>
                  <a:pt x="2004991" y="6804604"/>
                </a:cubicBezTo>
                <a:lnTo>
                  <a:pt x="2062346" y="6858000"/>
                </a:lnTo>
                <a:lnTo>
                  <a:pt x="1953913" y="6858000"/>
                </a:lnTo>
                <a:lnTo>
                  <a:pt x="1693070" y="6599739"/>
                </a:lnTo>
                <a:cubicBezTo>
                  <a:pt x="1064979" y="5955416"/>
                  <a:pt x="567934" y="5263323"/>
                  <a:pt x="567934" y="4115040"/>
                </a:cubicBezTo>
                <a:cubicBezTo>
                  <a:pt x="567934" y="2378351"/>
                  <a:pt x="1113816" y="857447"/>
                  <a:pt x="2091112" y="17040"/>
                </a:cubicBezTo>
                <a:close/>
                <a:moveTo>
                  <a:pt x="1672271" y="0"/>
                </a:moveTo>
                <a:lnTo>
                  <a:pt x="2094397" y="0"/>
                </a:lnTo>
                <a:lnTo>
                  <a:pt x="2073347" y="17040"/>
                </a:lnTo>
                <a:cubicBezTo>
                  <a:pt x="1096051" y="857447"/>
                  <a:pt x="550169" y="2378351"/>
                  <a:pt x="550169" y="4115040"/>
                </a:cubicBezTo>
                <a:cubicBezTo>
                  <a:pt x="550169" y="5263323"/>
                  <a:pt x="1047215" y="5955416"/>
                  <a:pt x="1675306" y="6599739"/>
                </a:cubicBezTo>
                <a:lnTo>
                  <a:pt x="1936149" y="6858000"/>
                </a:lnTo>
                <a:lnTo>
                  <a:pt x="1682790" y="6858000"/>
                </a:lnTo>
                <a:lnTo>
                  <a:pt x="1434206" y="6615157"/>
                </a:lnTo>
                <a:cubicBezTo>
                  <a:pt x="861085" y="6026831"/>
                  <a:pt x="428538" y="5350659"/>
                  <a:pt x="385335" y="4282319"/>
                </a:cubicBezTo>
                <a:cubicBezTo>
                  <a:pt x="315325" y="2551123"/>
                  <a:pt x="763271" y="995374"/>
                  <a:pt x="1645413" y="27367"/>
                </a:cubicBezTo>
                <a:close/>
                <a:moveTo>
                  <a:pt x="0" y="0"/>
                </a:moveTo>
                <a:lnTo>
                  <a:pt x="1654347" y="0"/>
                </a:lnTo>
                <a:lnTo>
                  <a:pt x="1626537" y="28337"/>
                </a:lnTo>
                <a:cubicBezTo>
                  <a:pt x="744394" y="996343"/>
                  <a:pt x="296450" y="2552094"/>
                  <a:pt x="366460" y="4283289"/>
                </a:cubicBezTo>
                <a:cubicBezTo>
                  <a:pt x="409662" y="5351630"/>
                  <a:pt x="842209" y="6027802"/>
                  <a:pt x="1415329" y="6616128"/>
                </a:cubicBezTo>
                <a:lnTo>
                  <a:pt x="1662921" y="6858000"/>
                </a:lnTo>
                <a:lnTo>
                  <a:pt x="0" y="6858000"/>
                </a:lnTo>
                <a:close/>
              </a:path>
            </a:pathLst>
          </a:custGeom>
          <a:solidFill>
            <a:schemeClr val="accent4"/>
          </a:solidFill>
        </p:spPr>
        <p:txBody>
          <a:bodyPr wrap="square" rtlCol="0">
            <a:noAutofit/>
          </a:bodyPr>
          <a:lstStyle/>
          <a:p>
            <a:pPr rtl="0"/>
            <a:r>
              <a:rPr lang="en-US"/>
              <a:t>Click icon to add picture</a:t>
            </a:r>
            <a:endParaRPr lang="en-GB" dirty="0"/>
          </a:p>
        </p:txBody>
      </p:sp>
      <p:sp>
        <p:nvSpPr>
          <p:cNvPr id="24" name="Picture Placeholder 23">
            <a:extLst>
              <a:ext uri="{FF2B5EF4-FFF2-40B4-BE49-F238E27FC236}">
                <a16:creationId xmlns:a16="http://schemas.microsoft.com/office/drawing/2014/main" id="{CB6A8D76-E69B-4696-9428-6B1F02AB6FEC}"/>
              </a:ext>
            </a:extLst>
          </p:cNvPr>
          <p:cNvSpPr>
            <a:spLocks noGrp="1"/>
          </p:cNvSpPr>
          <p:nvPr>
            <p:ph type="pic" sz="quarter" idx="14"/>
          </p:nvPr>
        </p:nvSpPr>
        <p:spPr>
          <a:xfrm>
            <a:off x="9144296" y="1"/>
            <a:ext cx="3047704" cy="6857999"/>
          </a:xfrm>
          <a:custGeom>
            <a:avLst/>
            <a:gdLst>
              <a:gd name="connsiteX0" fmla="*/ 982019 w 3047704"/>
              <a:gd name="connsiteY0" fmla="*/ 0 h 6857999"/>
              <a:gd name="connsiteX1" fmla="*/ 3047704 w 3047704"/>
              <a:gd name="connsiteY1" fmla="*/ 0 h 6857999"/>
              <a:gd name="connsiteX2" fmla="*/ 3047704 w 3047704"/>
              <a:gd name="connsiteY2" fmla="*/ 6857999 h 6857999"/>
              <a:gd name="connsiteX3" fmla="*/ 314373 w 3047704"/>
              <a:gd name="connsiteY3" fmla="*/ 6857999 h 6857999"/>
              <a:gd name="connsiteX4" fmla="*/ 417053 w 3047704"/>
              <a:gd name="connsiteY4" fmla="*/ 6776130 h 6857999"/>
              <a:gd name="connsiteX5" fmla="*/ 2189706 w 3047704"/>
              <a:gd name="connsiteY5" fmla="*/ 3968277 h 6857999"/>
              <a:gd name="connsiteX6" fmla="*/ 1015028 w 3047704"/>
              <a:gd name="connsiteY6" fmla="*/ 35110 h 6857999"/>
              <a:gd name="connsiteX7" fmla="*/ 687894 w 3047704"/>
              <a:gd name="connsiteY7" fmla="*/ 0 h 6857999"/>
              <a:gd name="connsiteX8" fmla="*/ 962740 w 3047704"/>
              <a:gd name="connsiteY8" fmla="*/ 0 h 6857999"/>
              <a:gd name="connsiteX9" fmla="*/ 994866 w 3047704"/>
              <a:gd name="connsiteY9" fmla="*/ 34171 h 6857999"/>
              <a:gd name="connsiteX10" fmla="*/ 2169546 w 3047704"/>
              <a:gd name="connsiteY10" fmla="*/ 3967339 h 6857999"/>
              <a:gd name="connsiteX11" fmla="*/ 396891 w 3047704"/>
              <a:gd name="connsiteY11" fmla="*/ 6775192 h 6857999"/>
              <a:gd name="connsiteX12" fmla="*/ 293035 w 3047704"/>
              <a:gd name="connsiteY12" fmla="*/ 6857999 h 6857999"/>
              <a:gd name="connsiteX13" fmla="*/ 171208 w 3047704"/>
              <a:gd name="connsiteY13" fmla="*/ 6857999 h 6857999"/>
              <a:gd name="connsiteX14" fmla="*/ 426438 w 3047704"/>
              <a:gd name="connsiteY14" fmla="*/ 6651337 h 6857999"/>
              <a:gd name="connsiteX15" fmla="*/ 1972117 w 3047704"/>
              <a:gd name="connsiteY15" fmla="*/ 3859832 h 6857999"/>
              <a:gd name="connsiteX16" fmla="*/ 772975 w 3047704"/>
              <a:gd name="connsiteY16" fmla="*/ 99143 h 6857999"/>
              <a:gd name="connsiteX17" fmla="*/ 354738 w 3047704"/>
              <a:gd name="connsiteY17" fmla="*/ 0 h 6857999"/>
              <a:gd name="connsiteX18" fmla="*/ 663489 w 3047704"/>
              <a:gd name="connsiteY18" fmla="*/ 0 h 6857999"/>
              <a:gd name="connsiteX19" fmla="*/ 748570 w 3047704"/>
              <a:gd name="connsiteY19" fmla="*/ 99143 h 6857999"/>
              <a:gd name="connsiteX20" fmla="*/ 1947712 w 3047704"/>
              <a:gd name="connsiteY20" fmla="*/ 3859832 h 6857999"/>
              <a:gd name="connsiteX21" fmla="*/ 402035 w 3047704"/>
              <a:gd name="connsiteY21" fmla="*/ 6651337 h 6857999"/>
              <a:gd name="connsiteX22" fmla="*/ 146805 w 3047704"/>
              <a:gd name="connsiteY22" fmla="*/ 6857999 h 6857999"/>
              <a:gd name="connsiteX23" fmla="*/ 0 w 3047704"/>
              <a:gd name="connsiteY23" fmla="*/ 6857999 h 6857999"/>
              <a:gd name="connsiteX24" fmla="*/ 224325 w 3047704"/>
              <a:gd name="connsiteY24" fmla="*/ 6659295 h 6857999"/>
              <a:gd name="connsiteX25" fmla="*/ 1789426 w 3047704"/>
              <a:gd name="connsiteY25" fmla="*/ 3879328 h 6857999"/>
              <a:gd name="connsiteX26" fmla="*/ 517450 w 3047704"/>
              <a:gd name="connsiteY26" fmla="*/ 1606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47704" h="6857999">
                <a:moveTo>
                  <a:pt x="982019" y="0"/>
                </a:moveTo>
                <a:lnTo>
                  <a:pt x="3047704" y="0"/>
                </a:lnTo>
                <a:lnTo>
                  <a:pt x="3047704" y="6857999"/>
                </a:lnTo>
                <a:lnTo>
                  <a:pt x="314373" y="6857999"/>
                </a:lnTo>
                <a:lnTo>
                  <a:pt x="417053" y="6776130"/>
                </a:lnTo>
                <a:cubicBezTo>
                  <a:pt x="1327353" y="6049362"/>
                  <a:pt x="2128179" y="5345971"/>
                  <a:pt x="2189706" y="3968277"/>
                </a:cubicBezTo>
                <a:cubicBezTo>
                  <a:pt x="2259809" y="2398561"/>
                  <a:pt x="1843680" y="977981"/>
                  <a:pt x="1015028" y="35110"/>
                </a:cubicBezTo>
                <a:close/>
                <a:moveTo>
                  <a:pt x="687894" y="0"/>
                </a:moveTo>
                <a:lnTo>
                  <a:pt x="962740" y="0"/>
                </a:lnTo>
                <a:lnTo>
                  <a:pt x="994866" y="34171"/>
                </a:lnTo>
                <a:cubicBezTo>
                  <a:pt x="1823518" y="977043"/>
                  <a:pt x="2239649" y="2397622"/>
                  <a:pt x="2169546" y="3967339"/>
                </a:cubicBezTo>
                <a:cubicBezTo>
                  <a:pt x="2108017" y="5345033"/>
                  <a:pt x="1307191" y="6048423"/>
                  <a:pt x="396891" y="6775192"/>
                </a:cubicBezTo>
                <a:lnTo>
                  <a:pt x="293035" y="6857999"/>
                </a:lnTo>
                <a:lnTo>
                  <a:pt x="171208" y="6857999"/>
                </a:lnTo>
                <a:lnTo>
                  <a:pt x="426438" y="6651337"/>
                </a:lnTo>
                <a:cubicBezTo>
                  <a:pt x="1289290" y="5927454"/>
                  <a:pt x="1972117" y="5149903"/>
                  <a:pt x="1972117" y="3859832"/>
                </a:cubicBezTo>
                <a:cubicBezTo>
                  <a:pt x="1972117" y="2396483"/>
                  <a:pt x="1550289" y="1069500"/>
                  <a:pt x="772975" y="99143"/>
                </a:cubicBezTo>
                <a:close/>
                <a:moveTo>
                  <a:pt x="354738" y="0"/>
                </a:moveTo>
                <a:lnTo>
                  <a:pt x="663489" y="0"/>
                </a:lnTo>
                <a:lnTo>
                  <a:pt x="748570" y="99143"/>
                </a:lnTo>
                <a:cubicBezTo>
                  <a:pt x="1525884" y="1069500"/>
                  <a:pt x="1947712" y="2396483"/>
                  <a:pt x="1947712" y="3859832"/>
                </a:cubicBezTo>
                <a:cubicBezTo>
                  <a:pt x="1947712" y="5149903"/>
                  <a:pt x="1264887" y="5927454"/>
                  <a:pt x="402035" y="6651337"/>
                </a:cubicBezTo>
                <a:lnTo>
                  <a:pt x="146805" y="6857999"/>
                </a:lnTo>
                <a:lnTo>
                  <a:pt x="0" y="6857999"/>
                </a:lnTo>
                <a:lnTo>
                  <a:pt x="224325" y="6659295"/>
                </a:lnTo>
                <a:cubicBezTo>
                  <a:pt x="1058386" y="5919526"/>
                  <a:pt x="1789426" y="5207144"/>
                  <a:pt x="1789426" y="3879328"/>
                </a:cubicBezTo>
                <a:cubicBezTo>
                  <a:pt x="1789426" y="2373164"/>
                  <a:pt x="1337813" y="1030748"/>
                  <a:pt x="517450" y="16065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28" name="Content Placeholder 2">
            <a:extLst>
              <a:ext uri="{FF2B5EF4-FFF2-40B4-BE49-F238E27FC236}">
                <a16:creationId xmlns:a16="http://schemas.microsoft.com/office/drawing/2014/main" id="{9DCF97C3-1A74-41B6-B2C1-6FE1B2E30B98}"/>
              </a:ext>
            </a:extLst>
          </p:cNvPr>
          <p:cNvSpPr>
            <a:spLocks noGrp="1"/>
          </p:cNvSpPr>
          <p:nvPr>
            <p:ph idx="1"/>
          </p:nvPr>
        </p:nvSpPr>
        <p:spPr>
          <a:xfrm>
            <a:off x="1828800" y="2775004"/>
            <a:ext cx="7973568" cy="3189233"/>
          </a:xfrm>
        </p:spPr>
        <p:txBody>
          <a:bodyPr rtlCol="0"/>
          <a:lstStyle/>
          <a:p>
            <a:pPr lvl="0" rtl="0"/>
            <a:r>
              <a:rPr lang="en-US"/>
              <a:t>Click to edit Master text styles</a:t>
            </a:r>
          </a:p>
        </p:txBody>
      </p:sp>
      <p:sp>
        <p:nvSpPr>
          <p:cNvPr id="18" name="Footer Placeholder 4">
            <a:extLst>
              <a:ext uri="{FF2B5EF4-FFF2-40B4-BE49-F238E27FC236}">
                <a16:creationId xmlns:a16="http://schemas.microsoft.com/office/drawing/2014/main" id="{22DA349A-7C69-42D7-B16F-02B87068D19C}"/>
              </a:ext>
            </a:extLst>
          </p:cNvPr>
          <p:cNvSpPr>
            <a:spLocks noGrp="1"/>
          </p:cNvSpPr>
          <p:nvPr>
            <p:ph type="ftr" sz="quarter" idx="11"/>
          </p:nvPr>
        </p:nvSpPr>
        <p:spPr>
          <a:xfrm>
            <a:off x="1828800" y="6172200"/>
            <a:ext cx="5667375" cy="457200"/>
          </a:xfrm>
        </p:spPr>
        <p:txBody>
          <a:bodyPr rtlCol="0"/>
          <a:lstStyle>
            <a:lvl1pPr>
              <a:defRPr>
                <a:solidFill>
                  <a:schemeClr val="tx1"/>
                </a:solidFill>
                <a:effectLst/>
              </a:defRPr>
            </a:lvl1pPr>
          </a:lstStyle>
          <a:p>
            <a:pPr rtl="0"/>
            <a:r>
              <a:rPr lang="en-GB"/>
              <a:t>Sample Footer Text</a:t>
            </a:r>
          </a:p>
        </p:txBody>
      </p:sp>
      <p:sp>
        <p:nvSpPr>
          <p:cNvPr id="19" name="Date Placeholder 3">
            <a:extLst>
              <a:ext uri="{FF2B5EF4-FFF2-40B4-BE49-F238E27FC236}">
                <a16:creationId xmlns:a16="http://schemas.microsoft.com/office/drawing/2014/main" id="{F10113C0-83F9-406D-A6A7-8FB380833304}"/>
              </a:ext>
            </a:extLst>
          </p:cNvPr>
          <p:cNvSpPr>
            <a:spLocks noGrp="1"/>
          </p:cNvSpPr>
          <p:nvPr>
            <p:ph type="dt" sz="half" idx="10"/>
          </p:nvPr>
        </p:nvSpPr>
        <p:spPr>
          <a:xfrm>
            <a:off x="7854696" y="6172200"/>
            <a:ext cx="2840083" cy="457200"/>
          </a:xfrm>
        </p:spPr>
        <p:txBody>
          <a:bodyPr rtlCol="0"/>
          <a:lstStyle>
            <a:lvl1pPr>
              <a:defRPr>
                <a:solidFill>
                  <a:schemeClr val="tx1"/>
                </a:solidFill>
                <a:effectLst/>
              </a:defRPr>
            </a:lvl1pPr>
          </a:lstStyle>
          <a:p>
            <a:pPr rtl="0"/>
            <a:r>
              <a:rPr lang="en-GB"/>
              <a:t>2/3/20XX</a:t>
            </a:r>
          </a:p>
        </p:txBody>
      </p:sp>
      <p:sp>
        <p:nvSpPr>
          <p:cNvPr id="14" name="Slide Number Placeholder 31">
            <a:extLst>
              <a:ext uri="{FF2B5EF4-FFF2-40B4-BE49-F238E27FC236}">
                <a16:creationId xmlns:a16="http://schemas.microsoft.com/office/drawing/2014/main" id="{738131C9-BB2B-4B17-B369-266A658BEFC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25" name="Freeform: Shape 24">
            <a:extLst>
              <a:ext uri="{FF2B5EF4-FFF2-40B4-BE49-F238E27FC236}">
                <a16:creationId xmlns:a16="http://schemas.microsoft.com/office/drawing/2014/main" id="{C3103935-D578-4E74-AD03-634BD4A5615B}"/>
              </a:ext>
              <a:ext uri="{C183D7F6-B498-43B3-948B-1728B52AA6E4}">
                <adec:decorative xmlns:adec="http://schemas.microsoft.com/office/drawing/2017/decorative" val="1"/>
              </a:ext>
            </a:extLst>
          </p:cNvPr>
          <p:cNvSpPr/>
          <p:nvPr userDrawn="1"/>
        </p:nvSpPr>
        <p:spPr>
          <a:xfrm flipH="1">
            <a:off x="359337" y="0"/>
            <a:ext cx="1323453" cy="6858000"/>
          </a:xfrm>
          <a:custGeom>
            <a:avLst/>
            <a:gdLst>
              <a:gd name="connsiteX0" fmla="*/ 28443 w 1323453"/>
              <a:gd name="connsiteY0" fmla="*/ 0 h 6858000"/>
              <a:gd name="connsiteX1" fmla="*/ 10519 w 1323453"/>
              <a:gd name="connsiteY1" fmla="*/ 0 h 6858000"/>
              <a:gd name="connsiteX2" fmla="*/ 37377 w 1323453"/>
              <a:gd name="connsiteY2" fmla="*/ 27367 h 6858000"/>
              <a:gd name="connsiteX3" fmla="*/ 1297455 w 1323453"/>
              <a:gd name="connsiteY3" fmla="*/ 4282319 h 6858000"/>
              <a:gd name="connsiteX4" fmla="*/ 248584 w 1323453"/>
              <a:gd name="connsiteY4" fmla="*/ 6615157 h 6858000"/>
              <a:gd name="connsiteX5" fmla="*/ 0 w 1323453"/>
              <a:gd name="connsiteY5" fmla="*/ 6858000 h 6858000"/>
              <a:gd name="connsiteX6" fmla="*/ 19869 w 1323453"/>
              <a:gd name="connsiteY6" fmla="*/ 6858000 h 6858000"/>
              <a:gd name="connsiteX7" fmla="*/ 267461 w 1323453"/>
              <a:gd name="connsiteY7" fmla="*/ 6616128 h 6858000"/>
              <a:gd name="connsiteX8" fmla="*/ 1316330 w 1323453"/>
              <a:gd name="connsiteY8" fmla="*/ 4283289 h 6858000"/>
              <a:gd name="connsiteX9" fmla="*/ 56253 w 1323453"/>
              <a:gd name="connsiteY9" fmla="*/ 283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453" h="6858000">
                <a:moveTo>
                  <a:pt x="28443" y="0"/>
                </a:moveTo>
                <a:lnTo>
                  <a:pt x="10519" y="0"/>
                </a:lnTo>
                <a:lnTo>
                  <a:pt x="37377" y="27367"/>
                </a:lnTo>
                <a:cubicBezTo>
                  <a:pt x="919519" y="995374"/>
                  <a:pt x="1367465" y="2551123"/>
                  <a:pt x="1297455" y="4282319"/>
                </a:cubicBezTo>
                <a:cubicBezTo>
                  <a:pt x="1254252" y="5350659"/>
                  <a:pt x="821705" y="6026831"/>
                  <a:pt x="248584" y="6615157"/>
                </a:cubicBezTo>
                <a:lnTo>
                  <a:pt x="0" y="6858000"/>
                </a:lnTo>
                <a:lnTo>
                  <a:pt x="19869" y="6858000"/>
                </a:lnTo>
                <a:lnTo>
                  <a:pt x="267461" y="6616128"/>
                </a:lnTo>
                <a:cubicBezTo>
                  <a:pt x="840581" y="6027802"/>
                  <a:pt x="1273128" y="5351630"/>
                  <a:pt x="1316330" y="4283289"/>
                </a:cubicBezTo>
                <a:cubicBezTo>
                  <a:pt x="1386340" y="2552094"/>
                  <a:pt x="938396" y="996343"/>
                  <a:pt x="56253" y="2833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AF9FDE73-1B6C-41BC-BDF9-CA5660397890}"/>
              </a:ext>
              <a:ext uri="{C183D7F6-B498-43B3-948B-1728B52AA6E4}">
                <adec:decorative xmlns:adec="http://schemas.microsoft.com/office/drawing/2017/decorative" val="1"/>
              </a:ext>
            </a:extLst>
          </p:cNvPr>
          <p:cNvSpPr/>
          <p:nvPr userDrawn="1"/>
        </p:nvSpPr>
        <p:spPr>
          <a:xfrm>
            <a:off x="550169" y="0"/>
            <a:ext cx="1561993" cy="6858000"/>
          </a:xfrm>
          <a:custGeom>
            <a:avLst/>
            <a:gdLst>
              <a:gd name="connsiteX0" fmla="*/ 1544228 w 1561993"/>
              <a:gd name="connsiteY0" fmla="*/ 0 h 6858000"/>
              <a:gd name="connsiteX1" fmla="*/ 1561993 w 1561993"/>
              <a:gd name="connsiteY1" fmla="*/ 0 h 6858000"/>
              <a:gd name="connsiteX2" fmla="*/ 1540943 w 1561993"/>
              <a:gd name="connsiteY2" fmla="*/ 17040 h 6858000"/>
              <a:gd name="connsiteX3" fmla="*/ 17765 w 1561993"/>
              <a:gd name="connsiteY3" fmla="*/ 4115040 h 6858000"/>
              <a:gd name="connsiteX4" fmla="*/ 1142901 w 1561993"/>
              <a:gd name="connsiteY4" fmla="*/ 6599739 h 6858000"/>
              <a:gd name="connsiteX5" fmla="*/ 1403744 w 1561993"/>
              <a:gd name="connsiteY5" fmla="*/ 6858000 h 6858000"/>
              <a:gd name="connsiteX6" fmla="*/ 1385980 w 1561993"/>
              <a:gd name="connsiteY6" fmla="*/ 6858000 h 6858000"/>
              <a:gd name="connsiteX7" fmla="*/ 1125137 w 1561993"/>
              <a:gd name="connsiteY7" fmla="*/ 6599739 h 6858000"/>
              <a:gd name="connsiteX8" fmla="*/ 0 w 1561993"/>
              <a:gd name="connsiteY8" fmla="*/ 4115040 h 6858000"/>
              <a:gd name="connsiteX9" fmla="*/ 1523178 w 1561993"/>
              <a:gd name="connsiteY9" fmla="*/ 17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1993" h="6858000">
                <a:moveTo>
                  <a:pt x="1544228" y="0"/>
                </a:moveTo>
                <a:lnTo>
                  <a:pt x="1561993" y="0"/>
                </a:lnTo>
                <a:lnTo>
                  <a:pt x="1540943" y="17040"/>
                </a:lnTo>
                <a:cubicBezTo>
                  <a:pt x="563647" y="857447"/>
                  <a:pt x="17765" y="2378351"/>
                  <a:pt x="17765" y="4115040"/>
                </a:cubicBezTo>
                <a:cubicBezTo>
                  <a:pt x="17765" y="5263323"/>
                  <a:pt x="514810" y="5955416"/>
                  <a:pt x="1142901" y="6599739"/>
                </a:cubicBezTo>
                <a:lnTo>
                  <a:pt x="1403744" y="6858000"/>
                </a:lnTo>
                <a:lnTo>
                  <a:pt x="1385980" y="6858000"/>
                </a:lnTo>
                <a:lnTo>
                  <a:pt x="1125137" y="6599739"/>
                </a:lnTo>
                <a:cubicBezTo>
                  <a:pt x="497046" y="5955416"/>
                  <a:pt x="0" y="5263323"/>
                  <a:pt x="0" y="4115040"/>
                </a:cubicBezTo>
                <a:cubicBezTo>
                  <a:pt x="0" y="2378351"/>
                  <a:pt x="545882" y="857447"/>
                  <a:pt x="1523178" y="1704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0" name="Freeform: Shape 29">
            <a:extLst>
              <a:ext uri="{FF2B5EF4-FFF2-40B4-BE49-F238E27FC236}">
                <a16:creationId xmlns:a16="http://schemas.microsoft.com/office/drawing/2014/main" id="{372902A6-3D21-43DD-95F6-88542794C4D0}"/>
              </a:ext>
              <a:ext uri="{C183D7F6-B498-43B3-948B-1728B52AA6E4}">
                <adec:decorative xmlns:adec="http://schemas.microsoft.com/office/drawing/2017/decorative" val="1"/>
              </a:ext>
            </a:extLst>
          </p:cNvPr>
          <p:cNvSpPr/>
          <p:nvPr userDrawn="1"/>
        </p:nvSpPr>
        <p:spPr>
          <a:xfrm>
            <a:off x="9291101" y="0"/>
            <a:ext cx="1825312" cy="6858000"/>
          </a:xfrm>
          <a:custGeom>
            <a:avLst/>
            <a:gdLst>
              <a:gd name="connsiteX0" fmla="*/ 516683 w 1825312"/>
              <a:gd name="connsiteY0" fmla="*/ 0 h 6858000"/>
              <a:gd name="connsiteX1" fmla="*/ 541088 w 1825312"/>
              <a:gd name="connsiteY1" fmla="*/ 0 h 6858000"/>
              <a:gd name="connsiteX2" fmla="*/ 626170 w 1825312"/>
              <a:gd name="connsiteY2" fmla="*/ 99144 h 6858000"/>
              <a:gd name="connsiteX3" fmla="*/ 1825312 w 1825312"/>
              <a:gd name="connsiteY3" fmla="*/ 3859833 h 6858000"/>
              <a:gd name="connsiteX4" fmla="*/ 279633 w 1825312"/>
              <a:gd name="connsiteY4" fmla="*/ 6651338 h 6858000"/>
              <a:gd name="connsiteX5" fmla="*/ 24403 w 1825312"/>
              <a:gd name="connsiteY5" fmla="*/ 6858000 h 6858000"/>
              <a:gd name="connsiteX6" fmla="*/ 0 w 1825312"/>
              <a:gd name="connsiteY6" fmla="*/ 6858000 h 6858000"/>
              <a:gd name="connsiteX7" fmla="*/ 255230 w 1825312"/>
              <a:gd name="connsiteY7" fmla="*/ 6651338 h 6858000"/>
              <a:gd name="connsiteX8" fmla="*/ 1800907 w 1825312"/>
              <a:gd name="connsiteY8" fmla="*/ 3859833 h 6858000"/>
              <a:gd name="connsiteX9" fmla="*/ 601765 w 1825312"/>
              <a:gd name="connsiteY9" fmla="*/ 991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5312" h="6858000">
                <a:moveTo>
                  <a:pt x="516683" y="0"/>
                </a:moveTo>
                <a:lnTo>
                  <a:pt x="541088" y="0"/>
                </a:lnTo>
                <a:lnTo>
                  <a:pt x="626170" y="99144"/>
                </a:lnTo>
                <a:cubicBezTo>
                  <a:pt x="1403484" y="1069501"/>
                  <a:pt x="1825312" y="2396484"/>
                  <a:pt x="1825312" y="3859833"/>
                </a:cubicBezTo>
                <a:cubicBezTo>
                  <a:pt x="1825312" y="5149904"/>
                  <a:pt x="1142485" y="5927455"/>
                  <a:pt x="279633" y="6651338"/>
                </a:cubicBezTo>
                <a:lnTo>
                  <a:pt x="24403" y="6858000"/>
                </a:lnTo>
                <a:lnTo>
                  <a:pt x="0" y="6858000"/>
                </a:lnTo>
                <a:lnTo>
                  <a:pt x="255230" y="6651338"/>
                </a:lnTo>
                <a:cubicBezTo>
                  <a:pt x="1118082" y="5927455"/>
                  <a:pt x="1800907" y="5149904"/>
                  <a:pt x="1800907" y="3859833"/>
                </a:cubicBezTo>
                <a:cubicBezTo>
                  <a:pt x="1800907" y="2396484"/>
                  <a:pt x="1379079" y="1069501"/>
                  <a:pt x="601765" y="9914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31" name="Freeform: Shape 30">
            <a:extLst>
              <a:ext uri="{FF2B5EF4-FFF2-40B4-BE49-F238E27FC236}">
                <a16:creationId xmlns:a16="http://schemas.microsoft.com/office/drawing/2014/main" id="{F0B134F2-3D84-48E8-B16A-0DBCF9E8DC9D}"/>
              </a:ext>
              <a:ext uri="{C183D7F6-B498-43B3-948B-1728B52AA6E4}">
                <adec:decorative xmlns:adec="http://schemas.microsoft.com/office/drawing/2017/decorative" val="1"/>
              </a:ext>
            </a:extLst>
          </p:cNvPr>
          <p:cNvSpPr/>
          <p:nvPr userDrawn="1"/>
        </p:nvSpPr>
        <p:spPr>
          <a:xfrm>
            <a:off x="9437331" y="0"/>
            <a:ext cx="1904278" cy="6858000"/>
          </a:xfrm>
          <a:custGeom>
            <a:avLst/>
            <a:gdLst>
              <a:gd name="connsiteX0" fmla="*/ 624262 w 1775065"/>
              <a:gd name="connsiteY0" fmla="*/ 0 h 6858000"/>
              <a:gd name="connsiteX1" fmla="*/ 642233 w 1775065"/>
              <a:gd name="connsiteY1" fmla="*/ 0 h 6858000"/>
              <a:gd name="connsiteX2" fmla="*/ 673003 w 1775065"/>
              <a:gd name="connsiteY2" fmla="*/ 35111 h 6858000"/>
              <a:gd name="connsiteX3" fmla="*/ 1767974 w 1775065"/>
              <a:gd name="connsiteY3" fmla="*/ 3968278 h 6858000"/>
              <a:gd name="connsiteX4" fmla="*/ 115603 w 1775065"/>
              <a:gd name="connsiteY4" fmla="*/ 6776131 h 6858000"/>
              <a:gd name="connsiteX5" fmla="*/ 19890 w 1775065"/>
              <a:gd name="connsiteY5" fmla="*/ 6858000 h 6858000"/>
              <a:gd name="connsiteX6" fmla="*/ 0 w 1775065"/>
              <a:gd name="connsiteY6" fmla="*/ 6858000 h 6858000"/>
              <a:gd name="connsiteX7" fmla="*/ 96809 w 1775065"/>
              <a:gd name="connsiteY7" fmla="*/ 6775193 h 6858000"/>
              <a:gd name="connsiteX8" fmla="*/ 1749182 w 1775065"/>
              <a:gd name="connsiteY8" fmla="*/ 3967340 h 6858000"/>
              <a:gd name="connsiteX9" fmla="*/ 654209 w 1775065"/>
              <a:gd name="connsiteY9" fmla="*/ 341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5065" h="6858000">
                <a:moveTo>
                  <a:pt x="624262" y="0"/>
                </a:moveTo>
                <a:lnTo>
                  <a:pt x="642233" y="0"/>
                </a:lnTo>
                <a:lnTo>
                  <a:pt x="673003" y="35111"/>
                </a:lnTo>
                <a:cubicBezTo>
                  <a:pt x="1445427" y="977982"/>
                  <a:pt x="1833320" y="2398562"/>
                  <a:pt x="1767974" y="3968278"/>
                </a:cubicBezTo>
                <a:cubicBezTo>
                  <a:pt x="1710622" y="5345972"/>
                  <a:pt x="964135" y="6049363"/>
                  <a:pt x="115603" y="6776131"/>
                </a:cubicBezTo>
                <a:lnTo>
                  <a:pt x="19890" y="6858000"/>
                </a:lnTo>
                <a:lnTo>
                  <a:pt x="0" y="6858000"/>
                </a:lnTo>
                <a:lnTo>
                  <a:pt x="96809" y="6775193"/>
                </a:lnTo>
                <a:cubicBezTo>
                  <a:pt x="945341" y="6048424"/>
                  <a:pt x="1691828" y="5345034"/>
                  <a:pt x="1749182" y="3967340"/>
                </a:cubicBezTo>
                <a:cubicBezTo>
                  <a:pt x="1814528" y="2397623"/>
                  <a:pt x="1426634" y="977044"/>
                  <a:pt x="654209" y="34172"/>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9270812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58B35E44-8881-47EA-963A-54C1FF6BDE21}"/>
              </a:ext>
            </a:extLst>
          </p:cNvPr>
          <p:cNvSpPr>
            <a:spLocks noGrp="1"/>
          </p:cNvSpPr>
          <p:nvPr>
            <p:ph type="pic" sz="quarter" idx="14"/>
          </p:nvPr>
        </p:nvSpPr>
        <p:spPr>
          <a:xfrm>
            <a:off x="-152" y="-1"/>
            <a:ext cx="12192152" cy="6858000"/>
          </a:xfrm>
          <a:custGeom>
            <a:avLst/>
            <a:gdLst>
              <a:gd name="connsiteX0" fmla="*/ 0 w 12192152"/>
              <a:gd name="connsiteY0" fmla="*/ 0 h 6858000"/>
              <a:gd name="connsiteX1" fmla="*/ 12192000 w 12192152"/>
              <a:gd name="connsiteY1" fmla="*/ 0 h 6858000"/>
              <a:gd name="connsiteX2" fmla="*/ 12192000 w 12192152"/>
              <a:gd name="connsiteY2" fmla="*/ 1230313 h 6858000"/>
              <a:gd name="connsiteX3" fmla="*/ 12192152 w 12192152"/>
              <a:gd name="connsiteY3" fmla="*/ 1230313 h 6858000"/>
              <a:gd name="connsiteX4" fmla="*/ 12192152 w 12192152"/>
              <a:gd name="connsiteY4" fmla="*/ 6858000 h 6858000"/>
              <a:gd name="connsiteX5" fmla="*/ 12192000 w 12192152"/>
              <a:gd name="connsiteY5" fmla="*/ 6858000 h 6858000"/>
              <a:gd name="connsiteX6" fmla="*/ 11611208 w 12192152"/>
              <a:gd name="connsiteY6" fmla="*/ 6858000 h 6858000"/>
              <a:gd name="connsiteX7" fmla="*/ 8258426 w 12192152"/>
              <a:gd name="connsiteY7" fmla="*/ 6858000 h 6858000"/>
              <a:gd name="connsiteX8" fmla="*/ 6400952 w 12192152"/>
              <a:gd name="connsiteY8" fmla="*/ 6858000 h 6858000"/>
              <a:gd name="connsiteX9" fmla="*/ 0 w 12192152"/>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152" h="6858000">
                <a:moveTo>
                  <a:pt x="0" y="0"/>
                </a:moveTo>
                <a:lnTo>
                  <a:pt x="12192000" y="0"/>
                </a:lnTo>
                <a:lnTo>
                  <a:pt x="12192000" y="1230313"/>
                </a:lnTo>
                <a:lnTo>
                  <a:pt x="12192152" y="1230313"/>
                </a:lnTo>
                <a:lnTo>
                  <a:pt x="12192152" y="6858000"/>
                </a:lnTo>
                <a:lnTo>
                  <a:pt x="12192000" y="6858000"/>
                </a:lnTo>
                <a:lnTo>
                  <a:pt x="11611208" y="6858000"/>
                </a:lnTo>
                <a:lnTo>
                  <a:pt x="8258426" y="6858000"/>
                </a:lnTo>
                <a:lnTo>
                  <a:pt x="6400952" y="6858000"/>
                </a:lnTo>
                <a:lnTo>
                  <a:pt x="0" y="6858000"/>
                </a:lnTo>
                <a:close/>
              </a:path>
            </a:pathLst>
          </a:custGeom>
          <a:solidFill>
            <a:schemeClr val="accent4"/>
          </a:solidFill>
        </p:spPr>
        <p:txBody>
          <a:bodyPr wrap="square" rtlCol="0">
            <a:noAutofit/>
          </a:bodyPr>
          <a:lstStyle/>
          <a:p>
            <a:pPr rtl="0"/>
            <a:r>
              <a:rPr lang="en-US"/>
              <a:t>Click icon to add picture</a:t>
            </a:r>
            <a:endParaRPr lang="en-GB"/>
          </a:p>
        </p:txBody>
      </p:sp>
      <p:sp>
        <p:nvSpPr>
          <p:cNvPr id="22" name="Title 21">
            <a:extLst>
              <a:ext uri="{FF2B5EF4-FFF2-40B4-BE49-F238E27FC236}">
                <a16:creationId xmlns:a16="http://schemas.microsoft.com/office/drawing/2014/main" id="{D3AC31D1-956B-4E28-946A-2C96547A207A}"/>
              </a:ext>
            </a:extLst>
          </p:cNvPr>
          <p:cNvSpPr>
            <a:spLocks noGrp="1"/>
          </p:cNvSpPr>
          <p:nvPr>
            <p:ph type="title"/>
          </p:nvPr>
        </p:nvSpPr>
        <p:spPr>
          <a:xfrm>
            <a:off x="7260958" y="2256519"/>
            <a:ext cx="4931041" cy="4601481"/>
          </a:xfrm>
          <a:custGeom>
            <a:avLst/>
            <a:gdLst>
              <a:gd name="connsiteX0" fmla="*/ 2486924 w 4930888"/>
              <a:gd name="connsiteY0" fmla="*/ 1242 h 4601481"/>
              <a:gd name="connsiteX1" fmla="*/ 3569373 w 4930888"/>
              <a:gd name="connsiteY1" fmla="*/ 324180 h 4601481"/>
              <a:gd name="connsiteX2" fmla="*/ 4856237 w 4930888"/>
              <a:gd name="connsiteY2" fmla="*/ 1766523 h 4601481"/>
              <a:gd name="connsiteX3" fmla="*/ 4930888 w 4930888"/>
              <a:gd name="connsiteY3" fmla="*/ 1950929 h 4601481"/>
              <a:gd name="connsiteX4" fmla="*/ 4930887 w 4930888"/>
              <a:gd name="connsiteY4" fmla="*/ 3928932 h 4601481"/>
              <a:gd name="connsiteX5" fmla="*/ 4836867 w 4930888"/>
              <a:gd name="connsiteY5" fmla="*/ 4118749 h 4601481"/>
              <a:gd name="connsiteX6" fmla="*/ 4475081 w 4930888"/>
              <a:gd name="connsiteY6" fmla="*/ 4521219 h 4601481"/>
              <a:gd name="connsiteX7" fmla="*/ 4350096 w 4930888"/>
              <a:gd name="connsiteY7" fmla="*/ 4601481 h 4601481"/>
              <a:gd name="connsiteX8" fmla="*/ 997314 w 4930888"/>
              <a:gd name="connsiteY8" fmla="*/ 4601481 h 4601481"/>
              <a:gd name="connsiteX9" fmla="*/ 892839 w 4930888"/>
              <a:gd name="connsiteY9" fmla="*/ 4484500 h 4601481"/>
              <a:gd name="connsiteX10" fmla="*/ 407190 w 4930888"/>
              <a:gd name="connsiteY10" fmla="*/ 3560851 h 4601481"/>
              <a:gd name="connsiteX11" fmla="*/ 201278 w 4930888"/>
              <a:gd name="connsiteY11" fmla="*/ 1442390 h 4601481"/>
              <a:gd name="connsiteX12" fmla="*/ 2486924 w 4930888"/>
              <a:gd name="connsiteY12" fmla="*/ 1242 h 460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30888" h="4601481">
                <a:moveTo>
                  <a:pt x="2486924" y="1242"/>
                </a:moveTo>
                <a:cubicBezTo>
                  <a:pt x="2843346" y="13471"/>
                  <a:pt x="3209340" y="116315"/>
                  <a:pt x="3569373" y="324180"/>
                </a:cubicBezTo>
                <a:cubicBezTo>
                  <a:pt x="4132717" y="649427"/>
                  <a:pt x="4585942" y="1173552"/>
                  <a:pt x="4856237" y="1766523"/>
                </a:cubicBezTo>
                <a:lnTo>
                  <a:pt x="4930888" y="1950929"/>
                </a:lnTo>
                <a:lnTo>
                  <a:pt x="4930887" y="3928932"/>
                </a:lnTo>
                <a:lnTo>
                  <a:pt x="4836867" y="4118749"/>
                </a:lnTo>
                <a:cubicBezTo>
                  <a:pt x="4733860" y="4297162"/>
                  <a:pt x="4611784" y="4422506"/>
                  <a:pt x="4475081" y="4521219"/>
                </a:cubicBezTo>
                <a:lnTo>
                  <a:pt x="4350096" y="4601481"/>
                </a:lnTo>
                <a:lnTo>
                  <a:pt x="997314" y="4601481"/>
                </a:lnTo>
                <a:lnTo>
                  <a:pt x="892839" y="4484500"/>
                </a:lnTo>
                <a:cubicBezTo>
                  <a:pt x="678468" y="4214960"/>
                  <a:pt x="542823" y="3894418"/>
                  <a:pt x="407190" y="3560851"/>
                </a:cubicBezTo>
                <a:cubicBezTo>
                  <a:pt x="109258" y="2828168"/>
                  <a:pt x="-222538" y="2176460"/>
                  <a:pt x="201278" y="1442390"/>
                </a:cubicBezTo>
                <a:cubicBezTo>
                  <a:pt x="727746" y="530520"/>
                  <a:pt x="1576072" y="-30012"/>
                  <a:pt x="2486924" y="1242"/>
                </a:cubicBezTo>
                <a:close/>
              </a:path>
            </a:pathLst>
          </a:custGeom>
          <a:solidFill>
            <a:schemeClr val="bg1">
              <a:alpha val="80000"/>
            </a:schemeClr>
          </a:solidFill>
          <a:effectLst>
            <a:outerShdw sx="110000" sy="110000" algn="ctr" rotWithShape="0">
              <a:schemeClr val="bg1">
                <a:alpha val="50000"/>
              </a:schemeClr>
            </a:outerShdw>
          </a:effectLst>
        </p:spPr>
        <p:txBody>
          <a:bodyPr wrap="square" lIns="548640" rIns="457200" bIns="1737360" rtlCol="0">
            <a:noAutofit/>
          </a:bodyPr>
          <a:lstStyle>
            <a:lvl1pPr>
              <a:lnSpc>
                <a:spcPct val="110000"/>
              </a:lnSpc>
              <a:defRPr sz="2400" spc="0" baseline="0"/>
            </a:lvl1pPr>
          </a:lstStyle>
          <a:p>
            <a:pPr rtl="0"/>
            <a:r>
              <a:rPr lang="en-US"/>
              <a:t>Click to edit Master title style</a:t>
            </a:r>
            <a:endParaRPr lang="en-GB"/>
          </a:p>
        </p:txBody>
      </p:sp>
      <p:sp>
        <p:nvSpPr>
          <p:cNvPr id="21" name="Freeform: Shape 20">
            <a:extLst>
              <a:ext uri="{FF2B5EF4-FFF2-40B4-BE49-F238E27FC236}">
                <a16:creationId xmlns:a16="http://schemas.microsoft.com/office/drawing/2014/main" id="{EDA0673F-81CD-4FD2-A0E2-2B800F67CD54}"/>
              </a:ext>
              <a:ext uri="{C183D7F6-B498-43B3-948B-1728B52AA6E4}">
                <adec:decorative xmlns:adec="http://schemas.microsoft.com/office/drawing/2017/decorative" val="1"/>
              </a:ext>
            </a:extLst>
          </p:cNvPr>
          <p:cNvSpPr/>
          <p:nvPr userDrawn="1"/>
        </p:nvSpPr>
        <p:spPr>
          <a:xfrm>
            <a:off x="6781549" y="1757155"/>
            <a:ext cx="5433311" cy="5118625"/>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Subtitle 2">
            <a:extLst>
              <a:ext uri="{FF2B5EF4-FFF2-40B4-BE49-F238E27FC236}">
                <a16:creationId xmlns:a16="http://schemas.microsoft.com/office/drawing/2014/main" id="{E734C383-6DCF-4C3B-8D34-B514D59344E2}"/>
              </a:ext>
            </a:extLst>
          </p:cNvPr>
          <p:cNvSpPr>
            <a:spLocks noGrp="1"/>
          </p:cNvSpPr>
          <p:nvPr>
            <p:ph type="subTitle" idx="1" hasCustomPrompt="1"/>
          </p:nvPr>
        </p:nvSpPr>
        <p:spPr>
          <a:xfrm>
            <a:off x="7706870" y="5261547"/>
            <a:ext cx="3848429" cy="678633"/>
          </a:xfrm>
        </p:spPr>
        <p:txBody>
          <a:bodyPr rtlCol="0" anchor="t">
            <a:normAutofit/>
          </a:bodyPr>
          <a:lstStyle>
            <a:lvl1pPr marL="0" indent="0">
              <a:defRPr/>
            </a:lvl1pPr>
          </a:lstStyle>
          <a:p>
            <a:pPr rtl="0"/>
            <a:r>
              <a:rPr lang="en-GB" sz="1800">
                <a:solidFill>
                  <a:schemeClr val="tx1">
                    <a:lumMod val="75000"/>
                    <a:lumOff val="25000"/>
                  </a:schemeClr>
                </a:solidFill>
              </a:rPr>
              <a:t>Click to add subtitle</a:t>
            </a:r>
          </a:p>
        </p:txBody>
      </p:sp>
      <p:sp>
        <p:nvSpPr>
          <p:cNvPr id="11" name="Footer Placeholder 13">
            <a:extLst>
              <a:ext uri="{FF2B5EF4-FFF2-40B4-BE49-F238E27FC236}">
                <a16:creationId xmlns:a16="http://schemas.microsoft.com/office/drawing/2014/main" id="{F0B4B380-E466-46B3-B541-B6D166755EBB}"/>
              </a:ext>
            </a:extLst>
          </p:cNvPr>
          <p:cNvSpPr>
            <a:spLocks noGrp="1"/>
          </p:cNvSpPr>
          <p:nvPr>
            <p:ph type="ftr" sz="quarter" idx="11"/>
          </p:nvPr>
        </p:nvSpPr>
        <p:spPr>
          <a:xfrm>
            <a:off x="1124712" y="6170490"/>
            <a:ext cx="5669280" cy="457200"/>
          </a:xfrm>
        </p:spPr>
        <p:txBody>
          <a:bodyPr rtlCol="0"/>
          <a:lstStyle/>
          <a:p>
            <a:pPr rtl="0"/>
            <a:r>
              <a:rPr lang="en-GB">
                <a:solidFill>
                  <a:srgbClr val="FFFFFF"/>
                </a:solidFill>
                <a:effectLst>
                  <a:outerShdw blurRad="50800" dist="38100" dir="2700000" algn="tl" rotWithShape="0">
                    <a:prstClr val="black">
                      <a:alpha val="43000"/>
                    </a:prstClr>
                  </a:outerShdw>
                </a:effectLst>
              </a:rPr>
              <a:t>Sample Footer Text</a:t>
            </a:r>
          </a:p>
        </p:txBody>
      </p:sp>
      <p:sp>
        <p:nvSpPr>
          <p:cNvPr id="12" name="Date Placeholder 9">
            <a:extLst>
              <a:ext uri="{FF2B5EF4-FFF2-40B4-BE49-F238E27FC236}">
                <a16:creationId xmlns:a16="http://schemas.microsoft.com/office/drawing/2014/main" id="{19723AE5-0785-4E75-8F8A-0585867971F0}"/>
              </a:ext>
            </a:extLst>
          </p:cNvPr>
          <p:cNvSpPr>
            <a:spLocks noGrp="1"/>
          </p:cNvSpPr>
          <p:nvPr>
            <p:ph type="dt" sz="half" idx="10"/>
          </p:nvPr>
        </p:nvSpPr>
        <p:spPr>
          <a:xfrm>
            <a:off x="7854696" y="6172200"/>
            <a:ext cx="2843784" cy="457200"/>
          </a:xfrm>
        </p:spPr>
        <p:txBody>
          <a:bodyPr rtlCol="0"/>
          <a:lstStyle/>
          <a:p>
            <a:pPr algn="r" rtl="0"/>
            <a:r>
              <a:rPr lang="en-GB"/>
              <a:t>2/3/20XX</a:t>
            </a:r>
            <a:endParaRPr lang="en-GB" dirty="0"/>
          </a:p>
        </p:txBody>
      </p:sp>
      <p:sp>
        <p:nvSpPr>
          <p:cNvPr id="13" name="Slide Number Placeholder 31">
            <a:extLst>
              <a:ext uri="{FF2B5EF4-FFF2-40B4-BE49-F238E27FC236}">
                <a16:creationId xmlns:a16="http://schemas.microsoft.com/office/drawing/2014/main" id="{17FECCBB-8049-41D8-AC1F-EF5DD957BFE9}"/>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275666281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rtlCol="0"/>
          <a:lstStyle/>
          <a:p>
            <a:pPr rtl="0"/>
            <a:r>
              <a:rPr lang="en-US"/>
              <a:t>Click to edit Master title style</a:t>
            </a:r>
            <a:endParaRPr lang="en-GB"/>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rtlCol="0"/>
          <a:lstStyle>
            <a:lvl1pPr algn="ctr">
              <a:lnSpc>
                <a:spcPct val="100000"/>
              </a:lnSpc>
              <a:defRPr sz="1200" b="1"/>
            </a:lvl1pPr>
          </a:lstStyle>
          <a:p>
            <a:pPr lvl="0" rtl="0"/>
            <a:r>
              <a:rPr lang="en-GB"/>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rtlCol="0"/>
          <a:lstStyle>
            <a:lvl1pPr algn="ctr">
              <a:lnSpc>
                <a:spcPct val="100000"/>
              </a:lnSpc>
              <a:defRPr sz="1000"/>
            </a:lvl1pPr>
          </a:lstStyle>
          <a:p>
            <a:pPr lvl="0" rtl="0"/>
            <a:r>
              <a:rPr lang="en-GB"/>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rtlCol="0"/>
          <a:lstStyle>
            <a:lvl1pPr algn="ctr">
              <a:lnSpc>
                <a:spcPct val="100000"/>
              </a:lnSpc>
              <a:defRPr sz="1200" b="1"/>
            </a:lvl1pPr>
          </a:lstStyle>
          <a:p>
            <a:pPr lvl="0" rtl="0"/>
            <a:r>
              <a:rPr lang="en-GB"/>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rtlCol="0"/>
          <a:lstStyle>
            <a:lvl1pPr algn="ctr">
              <a:lnSpc>
                <a:spcPct val="100000"/>
              </a:lnSpc>
              <a:defRPr sz="1000"/>
            </a:lvl1pPr>
          </a:lstStyle>
          <a:p>
            <a:pPr lvl="0" rtl="0"/>
            <a:r>
              <a:rPr lang="en-GB"/>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rtlCol="0"/>
          <a:lstStyle>
            <a:lvl1pPr algn="ctr">
              <a:lnSpc>
                <a:spcPct val="100000"/>
              </a:lnSpc>
              <a:defRPr sz="1200" b="1"/>
            </a:lvl1pPr>
          </a:lstStyle>
          <a:p>
            <a:pPr lvl="0" rtl="0"/>
            <a:r>
              <a:rPr lang="en-GB"/>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rtlCol="0"/>
          <a:lstStyle>
            <a:lvl1pPr algn="ctr">
              <a:lnSpc>
                <a:spcPct val="100000"/>
              </a:lnSpc>
              <a:defRPr sz="1000"/>
            </a:lvl1pPr>
          </a:lstStyle>
          <a:p>
            <a:pPr lvl="0" rtl="0"/>
            <a:r>
              <a:rPr lang="en-GB"/>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rtlCol="0"/>
          <a:lstStyle>
            <a:lvl1pPr algn="ctr">
              <a:lnSpc>
                <a:spcPct val="100000"/>
              </a:lnSpc>
              <a:defRPr sz="1200" b="1"/>
            </a:lvl1pPr>
          </a:lstStyle>
          <a:p>
            <a:pPr lvl="0" rtl="0"/>
            <a:r>
              <a:rPr lang="en-GB"/>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rtlCol="0"/>
          <a:lstStyle>
            <a:lvl1pPr algn="ctr">
              <a:lnSpc>
                <a:spcPct val="100000"/>
              </a:lnSpc>
              <a:defRPr sz="1000"/>
            </a:lvl1pPr>
          </a:lstStyle>
          <a:p>
            <a:pPr lvl="0" rtl="0"/>
            <a:r>
              <a:rPr lang="en-GB"/>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rtlCol="0"/>
          <a:lstStyle/>
          <a:p>
            <a:pPr rtl="0"/>
            <a:r>
              <a:rPr lang="en-GB"/>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rtlCol="0"/>
          <a:lstStyle/>
          <a:p>
            <a:pPr rtl="0"/>
            <a:r>
              <a:rPr lang="en-GB"/>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Tree>
    <p:extLst>
      <p:ext uri="{BB962C8B-B14F-4D97-AF65-F5344CB8AC3E}">
        <p14:creationId xmlns:p14="http://schemas.microsoft.com/office/powerpoint/2010/main" val="4096108695"/>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rtlCol="0"/>
          <a:lstStyle/>
          <a:p>
            <a:pPr rtl="0"/>
            <a:r>
              <a:rPr lang="en-US"/>
              <a:t>Click to edit Master title style</a:t>
            </a:r>
            <a:endParaRPr lang="en-GB" dirty="0"/>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rtlCol="0">
            <a:noAutofit/>
          </a:bodyPr>
          <a:lstStyle/>
          <a:p>
            <a:pPr rtl="0"/>
            <a:r>
              <a:rPr lang="en-US"/>
              <a:t>Click icon to add picture</a:t>
            </a:r>
            <a:endParaRPr lang="en-GB" dirty="0"/>
          </a:p>
        </p:txBody>
      </p:sp>
      <p:sp>
        <p:nvSpPr>
          <p:cNvPr id="3" name="Content Placeholder 2"/>
          <p:cNvSpPr>
            <a:spLocks noGrp="1"/>
          </p:cNvSpPr>
          <p:nvPr>
            <p:ph idx="1"/>
          </p:nvPr>
        </p:nvSpPr>
        <p:spPr>
          <a:xfrm>
            <a:off x="1320655" y="2312276"/>
            <a:ext cx="9566098" cy="3651504"/>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rtlCol="0"/>
          <a:lstStyle/>
          <a:p>
            <a:pPr rtl="0"/>
            <a:r>
              <a:rPr lang="en-GB"/>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rtlCol="0"/>
          <a:lstStyle/>
          <a:p>
            <a:pPr rtl="0"/>
            <a:r>
              <a:rPr lang="en-GB"/>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rtlCol="0"/>
          <a:lstStyle>
            <a:lvl1pPr algn="ctr">
              <a:defRPr>
                <a:solidFill>
                  <a:schemeClr val="tx1">
                    <a:lumMod val="75000"/>
                    <a:lumOff val="25000"/>
                  </a:schemeClr>
                </a:solidFill>
                <a:effectLst/>
              </a:defRPr>
            </a:lvl1pPr>
          </a:lstStyle>
          <a:p>
            <a:pPr algn="ctr" rtl="0"/>
            <a:fld id="{FAEF9944-A4F6-4C59-AEBD-678D6480B8EA}" type="slidenum">
              <a:rPr lang="en-GB" smtClean="0"/>
              <a:pPr/>
              <a:t>‹#›</a:t>
            </a:fld>
            <a:endParaRPr lang="en-GB" dirty="0"/>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403941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theme" Target="../theme/theme1.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pPr rtl="0"/>
            <a:r>
              <a:rPr lang="en-US"/>
              <a:t>Click to edit Master title style</a:t>
            </a:r>
            <a:endParaRPr lang="en-GB"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pPr rtl="0"/>
            <a:r>
              <a:rPr lang="en-GB"/>
              <a:t>2/3/20XX</a:t>
            </a:r>
            <a:endParaRPr lang="en-GB" spc="0" dirty="0"/>
          </a:p>
        </p:txBody>
      </p:sp>
      <p:sp>
        <p:nvSpPr>
          <p:cNvPr id="5" name="Footer Placeholder 4"/>
          <p:cNvSpPr>
            <a:spLocks noGrp="1"/>
          </p:cNvSpPr>
          <p:nvPr>
            <p:ph type="ftr" sz="quarter" idx="3"/>
          </p:nvPr>
        </p:nvSpPr>
        <p:spPr>
          <a:xfrm>
            <a:off x="1124712" y="6170490"/>
            <a:ext cx="5667375"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pPr rtl="0"/>
            <a:r>
              <a:rPr lang="en-GB"/>
              <a:t>Sample Footer Text</a:t>
            </a:r>
            <a:endParaRPr lang="en-GB" spc="0"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rtl="0"/>
            <a:fld id="{FAEF9944-A4F6-4C59-AEBD-678D6480B8EA}" type="slidenum">
              <a:rPr lang="en-GB" smtClean="0"/>
              <a:pPr algn="l"/>
              <a:t>‹#›</a:t>
            </a:fld>
            <a:endParaRPr lang="en-GB" dirty="0"/>
          </a:p>
        </p:txBody>
      </p:sp>
    </p:spTree>
    <p:extLst>
      <p:ext uri="{BB962C8B-B14F-4D97-AF65-F5344CB8AC3E}">
        <p14:creationId xmlns:p14="http://schemas.microsoft.com/office/powerpoint/2010/main" val="30341668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64" r:id="rId5"/>
    <p:sldLayoutId id="2147483768" r:id="rId6"/>
    <p:sldLayoutId id="2147483775" r:id="rId7"/>
    <p:sldLayoutId id="2147483679" r:id="rId8"/>
    <p:sldLayoutId id="2147483710" r:id="rId9"/>
    <p:sldLayoutId id="2147483776" r:id="rId10"/>
    <p:sldLayoutId id="2147483777" r:id="rId11"/>
    <p:sldLayoutId id="2147483778" r:id="rId12"/>
    <p:sldLayoutId id="2147483761" r:id="rId13"/>
    <p:sldLayoutId id="2147483674" r:id="rId14"/>
    <p:sldLayoutId id="2147483676" r:id="rId15"/>
    <p:sldLayoutId id="2147483678" r:id="rId16"/>
    <p:sldLayoutId id="2147483691" r:id="rId17"/>
    <p:sldLayoutId id="2147483680" r:id="rId18"/>
    <p:sldLayoutId id="2147483681" r:id="rId19"/>
  </p:sldLayoutIdLst>
  <p:hf hdr="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9.xml" /><Relationship Id="rId1" Type="http://schemas.openxmlformats.org/officeDocument/2006/relationships/slideLayout" Target="../slideLayouts/slideLayout11.xml" /></Relationships>
</file>

<file path=ppt/slides/_rels/slide1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0.xml" /><Relationship Id="rId1" Type="http://schemas.openxmlformats.org/officeDocument/2006/relationships/slideLayout" Target="../slideLayouts/slideLayout2.xml" /><Relationship Id="rId4" Type="http://schemas.openxmlformats.org/officeDocument/2006/relationships/image" Target="../media/image3.jpeg" /></Relationships>
</file>

<file path=ppt/slides/_rels/slide2.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xml" /><Relationship Id="rId1" Type="http://schemas.openxmlformats.org/officeDocument/2006/relationships/slideLayout" Target="../slideLayouts/slideLayout2.xml" /><Relationship Id="rId4" Type="http://schemas.openxmlformats.org/officeDocument/2006/relationships/image" Target="../media/image3.jpeg" /></Relationships>
</file>

<file path=ppt/slides/_rels/slide3.xml.rels><?xml version="1.0" encoding="UTF-8" standalone="yes"?>
<Relationships xmlns="http://schemas.openxmlformats.org/package/2006/relationships"><Relationship Id="rId3" Type="http://schemas.openxmlformats.org/officeDocument/2006/relationships/hyperlink" Target="https://bibleproject.com/videos/euangelion-gospel/" TargetMode="External"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4.jp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4.xml" /><Relationship Id="rId1" Type="http://schemas.openxmlformats.org/officeDocument/2006/relationships/slideLayout" Target="../slideLayouts/slideLayout4.xml" /></Relationships>
</file>

<file path=ppt/slides/_rels/slide6.xml.rels><?xml version="1.0" encoding="UTF-8" standalone="yes"?>
<Relationships xmlns="http://schemas.openxmlformats.org/package/2006/relationships"><Relationship Id="rId3" Type="http://schemas.openxmlformats.org/officeDocument/2006/relationships/image" Target="../media/image6.jpg" /><Relationship Id="rId2" Type="http://schemas.openxmlformats.org/officeDocument/2006/relationships/notesSlide" Target="../notesSlides/notesSlide5.xml" /><Relationship Id="rId1" Type="http://schemas.openxmlformats.org/officeDocument/2006/relationships/slideLayout" Target="../slideLayouts/slideLayout4.xml" /></Relationships>
</file>

<file path=ppt/slides/_rels/slide7.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notesSlide" Target="../notesSlides/notesSlide6.xml" /><Relationship Id="rId1" Type="http://schemas.openxmlformats.org/officeDocument/2006/relationships/slideLayout" Target="../slideLayouts/slideLayout5.xml" /></Relationships>
</file>

<file path=ppt/slides/_rels/slide8.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notesSlide" Target="../notesSlides/notesSlide7.xml" /><Relationship Id="rId1" Type="http://schemas.openxmlformats.org/officeDocument/2006/relationships/slideLayout" Target="../slideLayouts/slideLayout5.xml" /></Relationships>
</file>

<file path=ppt/slides/_rels/slide9.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8.xml"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descr="Tractor spraying crops">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13" r="13"/>
          <a:stretch/>
        </p:blipFill>
        <p:spPr>
          <a:xfrm>
            <a:off x="1524" y="0"/>
            <a:ext cx="12188952" cy="6858000"/>
          </a:xfrm>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a:xfrm>
            <a:off x="6911975" y="1695450"/>
            <a:ext cx="4452938" cy="4029075"/>
          </a:xfrm>
        </p:spPr>
        <p:txBody>
          <a:bodyPr rtlCol="0"/>
          <a:lstStyle/>
          <a:p>
            <a:pPr rtl="0"/>
            <a:r>
              <a:rPr lang="en-GB" dirty="0"/>
              <a:t>Evangelism</a:t>
            </a:r>
            <a:br>
              <a:rPr lang="en-GB" dirty="0"/>
            </a:br>
            <a:endParaRPr lang="en-GB" dirty="0"/>
          </a:p>
        </p:txBody>
      </p:sp>
      <p:sp>
        <p:nvSpPr>
          <p:cNvPr id="16" name="Subtitle 15">
            <a:extLst>
              <a:ext uri="{FF2B5EF4-FFF2-40B4-BE49-F238E27FC236}">
                <a16:creationId xmlns:a16="http://schemas.microsoft.com/office/drawing/2014/main" id="{97E438EC-C32B-4BA7-B7BF-D7C47B983F2F}"/>
              </a:ext>
            </a:extLst>
          </p:cNvPr>
          <p:cNvSpPr>
            <a:spLocks noGrp="1"/>
          </p:cNvSpPr>
          <p:nvPr>
            <p:ph type="body" sz="quarter" idx="14"/>
          </p:nvPr>
        </p:nvSpPr>
        <p:spPr>
          <a:xfrm>
            <a:off x="7545417" y="3607558"/>
            <a:ext cx="3246438" cy="1465186"/>
          </a:xfrm>
        </p:spPr>
        <p:txBody>
          <a:bodyPr rtlCol="0">
            <a:normAutofit fontScale="92500" lnSpcReduction="10000"/>
          </a:bodyPr>
          <a:lstStyle/>
          <a:p>
            <a:pPr rtl="0"/>
            <a:r>
              <a:rPr lang="en-GB" dirty="0"/>
              <a:t>As a gift</a:t>
            </a:r>
          </a:p>
          <a:p>
            <a:pPr rtl="0"/>
            <a:r>
              <a:rPr lang="en-GB" dirty="0"/>
              <a:t>A ministry for some</a:t>
            </a:r>
          </a:p>
          <a:p>
            <a:pPr rtl="0"/>
            <a:r>
              <a:rPr lang="en-GB" dirty="0"/>
              <a:t>A lifestyle for all</a:t>
            </a:r>
          </a:p>
        </p:txBody>
      </p:sp>
      <p:sp>
        <p:nvSpPr>
          <p:cNvPr id="5" name="Freeform: Shape 4">
            <a:extLst>
              <a:ext uri="{FF2B5EF4-FFF2-40B4-BE49-F238E27FC236}">
                <a16:creationId xmlns:a16="http://schemas.microsoft.com/office/drawing/2014/main" id="{949BEF89-76DD-44A7-ACB9-8CB72C11AEC5}"/>
              </a:ext>
              <a:ext uri="{C183D7F6-B498-43B3-948B-1728B52AA6E4}">
                <adec:decorative xmlns:adec="http://schemas.microsoft.com/office/drawing/2017/decorative" val="1"/>
              </a:ext>
            </a:extLst>
          </p:cNvPr>
          <p:cNvSpPr/>
          <p:nvPr/>
        </p:nvSpPr>
        <p:spPr>
          <a:xfrm rot="21300000" flipH="1">
            <a:off x="6652574" y="1272209"/>
            <a:ext cx="5147826" cy="483924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dirty="0"/>
          </a:p>
        </p:txBody>
      </p:sp>
    </p:spTree>
    <p:extLst>
      <p:ext uri="{BB962C8B-B14F-4D97-AF65-F5344CB8AC3E}">
        <p14:creationId xmlns:p14="http://schemas.microsoft.com/office/powerpoint/2010/main" val="46656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ractor spraying crops">
            <a:extLst>
              <a:ext uri="{FF2B5EF4-FFF2-40B4-BE49-F238E27FC236}">
                <a16:creationId xmlns:a16="http://schemas.microsoft.com/office/drawing/2014/main" id="{B6FA7EB5-838C-4ADB-86C6-65BB632442DD}"/>
              </a:ext>
              <a:ext uri="{C183D7F6-B498-43B3-948B-1728B52AA6E4}">
                <adec:decorative xmlns:adec="http://schemas.microsoft.com/office/drawing/2017/decorative" val="0"/>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141" r="141"/>
          <a:stretch/>
        </p:blipFill>
        <p:spPr/>
      </p:pic>
      <p:sp>
        <p:nvSpPr>
          <p:cNvPr id="7" name="Title 6">
            <a:extLst>
              <a:ext uri="{FF2B5EF4-FFF2-40B4-BE49-F238E27FC236}">
                <a16:creationId xmlns:a16="http://schemas.microsoft.com/office/drawing/2014/main" id="{8704D84A-3F7A-49C8-A8B9-6A4EA94A4CD3}"/>
              </a:ext>
            </a:extLst>
          </p:cNvPr>
          <p:cNvSpPr>
            <a:spLocks noGrp="1"/>
          </p:cNvSpPr>
          <p:nvPr>
            <p:ph type="title"/>
          </p:nvPr>
        </p:nvSpPr>
        <p:spPr>
          <a:xfrm>
            <a:off x="1124712" y="442220"/>
            <a:ext cx="9566098" cy="703469"/>
          </a:xfrm>
        </p:spPr>
        <p:txBody>
          <a:bodyPr rtlCol="0">
            <a:normAutofit fontScale="90000"/>
          </a:bodyPr>
          <a:lstStyle/>
          <a:p>
            <a:pPr rtl="0"/>
            <a:r>
              <a:rPr lang="en-GB" dirty="0"/>
              <a:t>The Matthew 28 Game Plan</a:t>
            </a:r>
          </a:p>
        </p:txBody>
      </p:sp>
      <p:sp>
        <p:nvSpPr>
          <p:cNvPr id="15" name="Slide Number Placeholder 14">
            <a:extLst>
              <a:ext uri="{FF2B5EF4-FFF2-40B4-BE49-F238E27FC236}">
                <a16:creationId xmlns:a16="http://schemas.microsoft.com/office/drawing/2014/main" id="{100ECBB1-546D-42D4-AF95-6AFB167C05F4}"/>
              </a:ext>
            </a:extLst>
          </p:cNvPr>
          <p:cNvSpPr>
            <a:spLocks noGrp="1"/>
          </p:cNvSpPr>
          <p:nvPr>
            <p:ph type="sldNum" sz="quarter" idx="12"/>
          </p:nvPr>
        </p:nvSpPr>
        <p:spPr/>
        <p:txBody>
          <a:bodyPr rtlCol="0"/>
          <a:lstStyle/>
          <a:p>
            <a:pPr rtl="0"/>
            <a:fld id="{FAEF9944-A4F6-4C59-AEBD-678D6480B8EA}" type="slidenum">
              <a:rPr lang="en-GB" smtClean="0"/>
              <a:pPr rtl="0"/>
              <a:t>10</a:t>
            </a:fld>
            <a:endParaRPr lang="en-GB" dirty="0"/>
          </a:p>
        </p:txBody>
      </p:sp>
      <p:sp>
        <p:nvSpPr>
          <p:cNvPr id="26" name="TextBox 25">
            <a:extLst>
              <a:ext uri="{FF2B5EF4-FFF2-40B4-BE49-F238E27FC236}">
                <a16:creationId xmlns:a16="http://schemas.microsoft.com/office/drawing/2014/main" id="{09F4B5A0-3AC8-C52A-4B1F-E2C0B2359A2C}"/>
              </a:ext>
            </a:extLst>
          </p:cNvPr>
          <p:cNvSpPr txBox="1"/>
          <p:nvPr/>
        </p:nvSpPr>
        <p:spPr>
          <a:xfrm>
            <a:off x="995083" y="2016110"/>
            <a:ext cx="10391886" cy="3804118"/>
          </a:xfrm>
          <a:prstGeom prst="rect">
            <a:avLst/>
          </a:prstGeom>
          <a:noFill/>
        </p:spPr>
        <p:txBody>
          <a:bodyPr wrap="square">
            <a:spAutoFit/>
          </a:bodyPr>
          <a:lstStyle/>
          <a:p>
            <a:pPr marL="0" marR="0">
              <a:lnSpc>
                <a:spcPct val="115000"/>
              </a:lnSpc>
              <a:spcAft>
                <a:spcPts val="1000"/>
              </a:spcAft>
              <a:buNone/>
            </a:pPr>
            <a:r>
              <a:rPr lang="en-US" sz="2000" b="1" dirty="0">
                <a:effectLst/>
              </a:rPr>
              <a:t>Matthew 28:18–20 (ESV)</a:t>
            </a:r>
            <a:r>
              <a:rPr lang="en-US" sz="2000" dirty="0">
                <a:effectLst/>
              </a:rPr>
              <a:t> </a:t>
            </a:r>
          </a:p>
          <a:p>
            <a:pPr marL="0" marR="0">
              <a:lnSpc>
                <a:spcPct val="115000"/>
              </a:lnSpc>
              <a:spcAft>
                <a:spcPts val="1000"/>
              </a:spcAft>
              <a:buNone/>
            </a:pPr>
            <a:r>
              <a:rPr lang="en-US" sz="2400" b="1" u="none" strike="noStrike" dirty="0">
                <a:effectLst/>
              </a:rPr>
              <a:t>18</a:t>
            </a:r>
            <a:r>
              <a:rPr lang="en-US" sz="2400" u="none" strike="noStrike" dirty="0">
                <a:effectLst/>
              </a:rPr>
              <a:t> </a:t>
            </a:r>
            <a:r>
              <a:rPr lang="en-US" sz="2400" dirty="0">
                <a:effectLst/>
              </a:rPr>
              <a:t>And Jesus came and said to them, “All authority in heaven and on earth has been given to me.</a:t>
            </a:r>
          </a:p>
          <a:p>
            <a:pPr marL="0" marR="0">
              <a:lnSpc>
                <a:spcPct val="115000"/>
              </a:lnSpc>
              <a:spcAft>
                <a:spcPts val="1000"/>
              </a:spcAft>
              <a:buNone/>
            </a:pPr>
            <a:r>
              <a:rPr lang="en-US" sz="2400" b="1" u="none" strike="noStrike" dirty="0">
                <a:effectLst/>
              </a:rPr>
              <a:t>19</a:t>
            </a:r>
            <a:r>
              <a:rPr lang="en-US" sz="2400" u="none" strike="noStrike" dirty="0">
                <a:effectLst/>
              </a:rPr>
              <a:t> </a:t>
            </a:r>
            <a:r>
              <a:rPr lang="en-US" sz="2400" b="1" dirty="0">
                <a:solidFill>
                  <a:srgbClr val="00B050"/>
                </a:solidFill>
                <a:effectLst/>
              </a:rPr>
              <a:t>Go therefore </a:t>
            </a:r>
            <a:r>
              <a:rPr lang="en-US" sz="2400" dirty="0">
                <a:effectLst/>
              </a:rPr>
              <a:t>and </a:t>
            </a:r>
            <a:r>
              <a:rPr lang="en-US" sz="2400" b="1" dirty="0">
                <a:solidFill>
                  <a:srgbClr val="00B050"/>
                </a:solidFill>
                <a:effectLst/>
              </a:rPr>
              <a:t>make disciples of all nations</a:t>
            </a:r>
            <a:r>
              <a:rPr lang="en-US" sz="2400" dirty="0">
                <a:effectLst/>
              </a:rPr>
              <a:t>, </a:t>
            </a:r>
            <a:r>
              <a:rPr lang="en-US" sz="2400" b="1" dirty="0">
                <a:solidFill>
                  <a:srgbClr val="00B050"/>
                </a:solidFill>
                <a:effectLst/>
              </a:rPr>
              <a:t>baptizing them in the name of the Father and of the Son and of the Holy Spirit</a:t>
            </a:r>
            <a:r>
              <a:rPr lang="en-US" sz="2400" dirty="0">
                <a:effectLst/>
              </a:rPr>
              <a:t>,</a:t>
            </a:r>
          </a:p>
          <a:p>
            <a:pPr marL="0" marR="0">
              <a:lnSpc>
                <a:spcPct val="115000"/>
              </a:lnSpc>
              <a:spcAft>
                <a:spcPts val="1000"/>
              </a:spcAft>
              <a:buNone/>
            </a:pPr>
            <a:r>
              <a:rPr lang="en-US" sz="2400" b="1" u="none" strike="noStrike" dirty="0">
                <a:effectLst/>
              </a:rPr>
              <a:t>20</a:t>
            </a:r>
            <a:r>
              <a:rPr lang="en-US" sz="2400" u="none" strike="noStrike" dirty="0">
                <a:effectLst/>
              </a:rPr>
              <a:t> </a:t>
            </a:r>
            <a:r>
              <a:rPr lang="en-US" sz="2400" b="1" dirty="0">
                <a:solidFill>
                  <a:srgbClr val="00B050"/>
                </a:solidFill>
                <a:effectLst/>
              </a:rPr>
              <a:t>teaching them</a:t>
            </a:r>
            <a:r>
              <a:rPr lang="en-US" sz="2400" dirty="0">
                <a:effectLst/>
              </a:rPr>
              <a:t> to observe </a:t>
            </a:r>
            <a:r>
              <a:rPr lang="en-US" sz="2400" b="1" dirty="0">
                <a:solidFill>
                  <a:srgbClr val="00B050"/>
                </a:solidFill>
                <a:effectLst/>
              </a:rPr>
              <a:t>all that I have commanded you. </a:t>
            </a:r>
            <a:r>
              <a:rPr lang="en-US" sz="2400" dirty="0">
                <a:effectLst/>
              </a:rPr>
              <a:t>And behold, I am with you always, to the end of the age.” </a:t>
            </a:r>
          </a:p>
        </p:txBody>
      </p:sp>
    </p:spTree>
    <p:extLst>
      <p:ext uri="{BB962C8B-B14F-4D97-AF65-F5344CB8AC3E}">
        <p14:creationId xmlns:p14="http://schemas.microsoft.com/office/powerpoint/2010/main" val="2315519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47059-C5E0-AD83-2B3E-CDEE55A20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C9C210-4475-54F3-BFE8-2ABFDF6E8D75}"/>
              </a:ext>
            </a:extLst>
          </p:cNvPr>
          <p:cNvSpPr>
            <a:spLocks noGrp="1"/>
          </p:cNvSpPr>
          <p:nvPr>
            <p:ph type="title"/>
          </p:nvPr>
        </p:nvSpPr>
        <p:spPr>
          <a:xfrm>
            <a:off x="1122481" y="34125"/>
            <a:ext cx="7134415" cy="675882"/>
          </a:xfrm>
        </p:spPr>
        <p:txBody>
          <a:bodyPr rtlCol="0" anchor="b">
            <a:normAutofit fontScale="90000"/>
          </a:bodyPr>
          <a:lstStyle/>
          <a:p>
            <a:pPr rtl="0"/>
            <a:r>
              <a:rPr lang="en-GB" dirty="0"/>
              <a:t>Summary</a:t>
            </a:r>
          </a:p>
        </p:txBody>
      </p:sp>
      <p:sp>
        <p:nvSpPr>
          <p:cNvPr id="3" name="Content Placeholder 2">
            <a:extLst>
              <a:ext uri="{FF2B5EF4-FFF2-40B4-BE49-F238E27FC236}">
                <a16:creationId xmlns:a16="http://schemas.microsoft.com/office/drawing/2014/main" id="{BB2D0CDB-3E42-DD40-16FB-22E54255B5F9}"/>
              </a:ext>
            </a:extLst>
          </p:cNvPr>
          <p:cNvSpPr>
            <a:spLocks noGrp="1"/>
          </p:cNvSpPr>
          <p:nvPr>
            <p:ph idx="1"/>
          </p:nvPr>
        </p:nvSpPr>
        <p:spPr>
          <a:xfrm>
            <a:off x="311972" y="753036"/>
            <a:ext cx="5690795" cy="5975871"/>
          </a:xfrm>
        </p:spPr>
        <p:txBody>
          <a:bodyPr rtlCol="0">
            <a:normAutofit/>
          </a:bodyPr>
          <a:lstStyle/>
          <a:p>
            <a:r>
              <a:rPr lang="en-US" b="1" dirty="0"/>
              <a:t>“Evangelism as a Gift, a Ministry for some, and a Lifestyle for all”</a:t>
            </a:r>
          </a:p>
          <a:p>
            <a:r>
              <a:rPr lang="en-US" dirty="0"/>
              <a:t>• Who most demonstrated this gift/ministry in the New Testament Churches?</a:t>
            </a:r>
          </a:p>
          <a:p>
            <a:r>
              <a:rPr lang="en-US" dirty="0"/>
              <a:t>• Should everyone be an evangelist?</a:t>
            </a:r>
          </a:p>
          <a:p>
            <a:r>
              <a:rPr lang="en-US" dirty="0"/>
              <a:t>• If not, then how is being a witness to Christ different for the rest of us?</a:t>
            </a:r>
          </a:p>
          <a:p>
            <a:r>
              <a:rPr lang="en-US" dirty="0"/>
              <a:t>• How can we build the good news into our lifestyle?</a:t>
            </a:r>
          </a:p>
          <a:p>
            <a:r>
              <a:rPr lang="en-US" dirty="0"/>
              <a:t>• How can evangelists get more effective?</a:t>
            </a:r>
          </a:p>
          <a:p>
            <a:r>
              <a:rPr lang="en-US" dirty="0"/>
              <a:t>• What does a gift like this look like in practice?</a:t>
            </a:r>
          </a:p>
          <a:p>
            <a:r>
              <a:rPr lang="en-US" dirty="0"/>
              <a:t>• Why does an evangelistic leader need to be part of a leadership team?</a:t>
            </a:r>
            <a:endParaRPr lang="en-GB" dirty="0"/>
          </a:p>
        </p:txBody>
      </p:sp>
      <p:pic>
        <p:nvPicPr>
          <p:cNvPr id="21" name="Picture Placeholder 20" descr="Seedling soil in the sunlight">
            <a:extLst>
              <a:ext uri="{FF2B5EF4-FFF2-40B4-BE49-F238E27FC236}">
                <a16:creationId xmlns:a16="http://schemas.microsoft.com/office/drawing/2014/main" id="{44962C37-C1A7-8AAB-2E56-0F0BD3DCFB6E}"/>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4" b="34"/>
          <a:stretch/>
        </p:blipFill>
        <p:spPr/>
      </p:pic>
      <p:pic>
        <p:nvPicPr>
          <p:cNvPr id="16" name="Picture Placeholder 15" descr="Seedling soil in the sunlight">
            <a:extLst>
              <a:ext uri="{FF2B5EF4-FFF2-40B4-BE49-F238E27FC236}">
                <a16:creationId xmlns:a16="http://schemas.microsoft.com/office/drawing/2014/main" id="{B28E34F0-ACCF-65FD-4865-FD3ED30878ED}"/>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t="252" b="252"/>
          <a:stretch/>
        </p:blipFill>
        <p:spPr/>
      </p:pic>
      <p:sp>
        <p:nvSpPr>
          <p:cNvPr id="7" name="Date Placeholder 6">
            <a:extLst>
              <a:ext uri="{FF2B5EF4-FFF2-40B4-BE49-F238E27FC236}">
                <a16:creationId xmlns:a16="http://schemas.microsoft.com/office/drawing/2014/main" id="{CCB6F2BF-E3B1-CEAD-BAE2-B8095BF8EF40}"/>
              </a:ext>
            </a:extLst>
          </p:cNvPr>
          <p:cNvSpPr>
            <a:spLocks noGrp="1"/>
          </p:cNvSpPr>
          <p:nvPr>
            <p:ph type="dt" sz="half" idx="10"/>
          </p:nvPr>
        </p:nvSpPr>
        <p:spPr/>
        <p:txBody>
          <a:bodyPr rtlCol="0"/>
          <a:lstStyle/>
          <a:p>
            <a:pPr rtl="0"/>
            <a:r>
              <a:rPr lang="en-GB"/>
              <a:t>2/3/20XX</a:t>
            </a:r>
          </a:p>
        </p:txBody>
      </p:sp>
      <p:sp>
        <p:nvSpPr>
          <p:cNvPr id="6" name="Slide Number Placeholder 5">
            <a:extLst>
              <a:ext uri="{FF2B5EF4-FFF2-40B4-BE49-F238E27FC236}">
                <a16:creationId xmlns:a16="http://schemas.microsoft.com/office/drawing/2014/main" id="{0225E424-CD8F-7235-9C88-B5D2D9302359}"/>
              </a:ext>
            </a:extLst>
          </p:cNvPr>
          <p:cNvSpPr>
            <a:spLocks noGrp="1"/>
          </p:cNvSpPr>
          <p:nvPr>
            <p:ph type="sldNum" sz="quarter" idx="12"/>
          </p:nvPr>
        </p:nvSpPr>
        <p:spPr/>
        <p:txBody>
          <a:bodyPr rtlCol="0"/>
          <a:lstStyle/>
          <a:p>
            <a:pPr rtl="0"/>
            <a:fld id="{FAEF9944-A4F6-4C59-AEBD-678D6480B8EA}" type="slidenum">
              <a:rPr lang="en-GB" smtClean="0"/>
              <a:pPr rtl="0"/>
              <a:t>11</a:t>
            </a:fld>
            <a:endParaRPr lang="en-GB" dirty="0"/>
          </a:p>
        </p:txBody>
      </p:sp>
    </p:spTree>
    <p:extLst>
      <p:ext uri="{BB962C8B-B14F-4D97-AF65-F5344CB8AC3E}">
        <p14:creationId xmlns:p14="http://schemas.microsoft.com/office/powerpoint/2010/main" val="931460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1122481" y="34125"/>
            <a:ext cx="7134415" cy="675882"/>
          </a:xfrm>
        </p:spPr>
        <p:txBody>
          <a:bodyPr rtlCol="0" anchor="b">
            <a:normAutofit fontScale="90000"/>
          </a:bodyPr>
          <a:lstStyle/>
          <a:p>
            <a:pPr rtl="0"/>
            <a:r>
              <a:rPr lang="en-GB" dirty="0"/>
              <a:t>The Brief</a:t>
            </a:r>
          </a:p>
        </p:txBody>
      </p:sp>
      <p:sp>
        <p:nvSpPr>
          <p:cNvPr id="3" name="Content Placeholder 2">
            <a:extLst>
              <a:ext uri="{FF2B5EF4-FFF2-40B4-BE49-F238E27FC236}">
                <a16:creationId xmlns:a16="http://schemas.microsoft.com/office/drawing/2014/main" id="{69CF77C5-9F6B-451C-B03D-A5E55E0DAC90}"/>
              </a:ext>
            </a:extLst>
          </p:cNvPr>
          <p:cNvSpPr>
            <a:spLocks noGrp="1"/>
          </p:cNvSpPr>
          <p:nvPr>
            <p:ph idx="1"/>
          </p:nvPr>
        </p:nvSpPr>
        <p:spPr>
          <a:xfrm>
            <a:off x="311972" y="753036"/>
            <a:ext cx="5690795" cy="5975871"/>
          </a:xfrm>
        </p:spPr>
        <p:txBody>
          <a:bodyPr rtlCol="0">
            <a:normAutofit/>
          </a:bodyPr>
          <a:lstStyle/>
          <a:p>
            <a:r>
              <a:rPr lang="en-US" b="1" dirty="0"/>
              <a:t>“Evangelism as a Gift, a Ministry for some, and a Lifestyle for all”</a:t>
            </a:r>
          </a:p>
          <a:p>
            <a:r>
              <a:rPr lang="en-US" dirty="0"/>
              <a:t>• Who most demonstrated this gift/ministry in the New Testament Churches?</a:t>
            </a:r>
          </a:p>
          <a:p>
            <a:r>
              <a:rPr lang="en-US" dirty="0"/>
              <a:t>• Should everyone be an evangelist?</a:t>
            </a:r>
          </a:p>
          <a:p>
            <a:r>
              <a:rPr lang="en-US" dirty="0"/>
              <a:t>• If not, then how is being a witness to Christ different for the rest of us?</a:t>
            </a:r>
          </a:p>
          <a:p>
            <a:r>
              <a:rPr lang="en-US" dirty="0"/>
              <a:t>• How can we build the good news into our lifestyle?</a:t>
            </a:r>
          </a:p>
          <a:p>
            <a:r>
              <a:rPr lang="en-US" dirty="0"/>
              <a:t>• How can evangelists get more effective?</a:t>
            </a:r>
          </a:p>
          <a:p>
            <a:r>
              <a:rPr lang="en-US" dirty="0"/>
              <a:t>• What does a gift like this look like in practice?</a:t>
            </a:r>
          </a:p>
          <a:p>
            <a:r>
              <a:rPr lang="en-US" dirty="0"/>
              <a:t>• Why does an evangelistic leader need to be part of a leadership team?</a:t>
            </a:r>
            <a:endParaRPr lang="en-GB" dirty="0"/>
          </a:p>
        </p:txBody>
      </p:sp>
      <p:pic>
        <p:nvPicPr>
          <p:cNvPr id="21" name="Picture Placeholder 20" descr="Seedling soil in the sunlight">
            <a:extLst>
              <a:ext uri="{FF2B5EF4-FFF2-40B4-BE49-F238E27FC236}">
                <a16:creationId xmlns:a16="http://schemas.microsoft.com/office/drawing/2014/main" id="{3DBC1EA4-CEC0-4946-B147-DB5F70AB5C6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4" b="34"/>
          <a:stretch/>
        </p:blipFill>
        <p:spPr/>
      </p:pic>
      <p:pic>
        <p:nvPicPr>
          <p:cNvPr id="16" name="Picture Placeholder 15" descr="Seedling soil in the sunlight">
            <a:extLst>
              <a:ext uri="{FF2B5EF4-FFF2-40B4-BE49-F238E27FC236}">
                <a16:creationId xmlns:a16="http://schemas.microsoft.com/office/drawing/2014/main" id="{3CB8AD46-F0A9-4BC7-9654-CFD400CE1206}"/>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t="252" b="252"/>
          <a:stretch/>
        </p:blipFill>
        <p:spPr/>
      </p:pic>
      <p:sp>
        <p:nvSpPr>
          <p:cNvPr id="7" name="Date Placeholder 6">
            <a:extLst>
              <a:ext uri="{FF2B5EF4-FFF2-40B4-BE49-F238E27FC236}">
                <a16:creationId xmlns:a16="http://schemas.microsoft.com/office/drawing/2014/main" id="{8DA13AEC-8150-4417-8371-8F675C0C9CEF}"/>
              </a:ext>
            </a:extLst>
          </p:cNvPr>
          <p:cNvSpPr>
            <a:spLocks noGrp="1"/>
          </p:cNvSpPr>
          <p:nvPr>
            <p:ph type="dt" sz="half" idx="10"/>
          </p:nvPr>
        </p:nvSpPr>
        <p:spPr/>
        <p:txBody>
          <a:bodyPr rtlCol="0"/>
          <a:lstStyle/>
          <a:p>
            <a:pPr rtl="0"/>
            <a:r>
              <a:rPr lang="en-GB"/>
              <a:t>2/3/20XX</a:t>
            </a:r>
          </a:p>
        </p:txBody>
      </p:sp>
      <p:sp>
        <p:nvSpPr>
          <p:cNvPr id="6" name="Slide Number Placeholder 5">
            <a:extLst>
              <a:ext uri="{FF2B5EF4-FFF2-40B4-BE49-F238E27FC236}">
                <a16:creationId xmlns:a16="http://schemas.microsoft.com/office/drawing/2014/main" id="{7F44664F-D996-450A-B049-CB96E8089DB5}"/>
              </a:ext>
            </a:extLst>
          </p:cNvPr>
          <p:cNvSpPr>
            <a:spLocks noGrp="1"/>
          </p:cNvSpPr>
          <p:nvPr>
            <p:ph type="sldNum" sz="quarter" idx="12"/>
          </p:nvPr>
        </p:nvSpPr>
        <p:spPr/>
        <p:txBody>
          <a:bodyPr rtlCol="0"/>
          <a:lstStyle/>
          <a:p>
            <a:pPr rtl="0"/>
            <a:fld id="{FAEF9944-A4F6-4C59-AEBD-678D6480B8EA}" type="slidenum">
              <a:rPr lang="en-GB" smtClean="0"/>
              <a:pPr/>
              <a:t>2</a:t>
            </a:fld>
            <a:endParaRPr lang="en-GB" dirty="0"/>
          </a:p>
        </p:txBody>
      </p:sp>
    </p:spTree>
    <p:extLst>
      <p:ext uri="{BB962C8B-B14F-4D97-AF65-F5344CB8AC3E}">
        <p14:creationId xmlns:p14="http://schemas.microsoft.com/office/powerpoint/2010/main" val="1282301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57A64-3D12-5603-73EF-04F316C144B6}"/>
              </a:ext>
            </a:extLst>
          </p:cNvPr>
          <p:cNvSpPr>
            <a:spLocks noGrp="1"/>
          </p:cNvSpPr>
          <p:nvPr>
            <p:ph type="title"/>
          </p:nvPr>
        </p:nvSpPr>
        <p:spPr>
          <a:xfrm>
            <a:off x="1122481" y="442913"/>
            <a:ext cx="7134415" cy="718913"/>
          </a:xfrm>
        </p:spPr>
        <p:txBody>
          <a:bodyPr>
            <a:normAutofit fontScale="90000"/>
          </a:bodyPr>
          <a:lstStyle/>
          <a:p>
            <a:r>
              <a:rPr lang="en-GB" dirty="0"/>
              <a:t>What is an Evangelist?</a:t>
            </a:r>
          </a:p>
        </p:txBody>
      </p:sp>
      <p:sp>
        <p:nvSpPr>
          <p:cNvPr id="8" name="Slide Number Placeholder 7">
            <a:extLst>
              <a:ext uri="{FF2B5EF4-FFF2-40B4-BE49-F238E27FC236}">
                <a16:creationId xmlns:a16="http://schemas.microsoft.com/office/drawing/2014/main" id="{CB730ED0-AE8C-90E2-D320-A947B514BED3}"/>
              </a:ext>
            </a:extLst>
          </p:cNvPr>
          <p:cNvSpPr>
            <a:spLocks noGrp="1"/>
          </p:cNvSpPr>
          <p:nvPr>
            <p:ph type="sldNum" sz="quarter" idx="12"/>
          </p:nvPr>
        </p:nvSpPr>
        <p:spPr/>
        <p:txBody>
          <a:bodyPr/>
          <a:lstStyle/>
          <a:p>
            <a:pPr rtl="0"/>
            <a:fld id="{FAEF9944-A4F6-4C59-AEBD-678D6480B8EA}" type="slidenum">
              <a:rPr lang="en-GB" smtClean="0"/>
              <a:pPr rtl="0"/>
              <a:t>3</a:t>
            </a:fld>
            <a:endParaRPr lang="en-GB" dirty="0"/>
          </a:p>
        </p:txBody>
      </p:sp>
      <p:sp>
        <p:nvSpPr>
          <p:cNvPr id="9" name="TextBox 8">
            <a:extLst>
              <a:ext uri="{FF2B5EF4-FFF2-40B4-BE49-F238E27FC236}">
                <a16:creationId xmlns:a16="http://schemas.microsoft.com/office/drawing/2014/main" id="{FCA97814-D01D-97EC-4EF4-54F6873E4815}"/>
              </a:ext>
            </a:extLst>
          </p:cNvPr>
          <p:cNvSpPr txBox="1"/>
          <p:nvPr/>
        </p:nvSpPr>
        <p:spPr>
          <a:xfrm>
            <a:off x="1463441" y="4098352"/>
            <a:ext cx="9595821" cy="1015663"/>
          </a:xfrm>
          <a:prstGeom prst="rect">
            <a:avLst/>
          </a:prstGeom>
          <a:noFill/>
        </p:spPr>
        <p:txBody>
          <a:bodyPr wrap="square" rtlCol="0">
            <a:spAutoFit/>
          </a:bodyPr>
          <a:lstStyle/>
          <a:p>
            <a:r>
              <a:rPr lang="el-GR" sz="2800" b="1" dirty="0"/>
              <a:t>Εὐαγγελιστής</a:t>
            </a:r>
            <a:r>
              <a:rPr lang="en-GB" sz="2800" b="1" dirty="0"/>
              <a:t> - </a:t>
            </a:r>
            <a:r>
              <a:rPr lang="en-GB" sz="2800" b="1" dirty="0" err="1"/>
              <a:t>euangelistés</a:t>
            </a:r>
            <a:endParaRPr lang="en-GB" sz="4400" b="1" dirty="0">
              <a:solidFill>
                <a:srgbClr val="00B050"/>
              </a:solidFill>
            </a:endParaRPr>
          </a:p>
          <a:p>
            <a:r>
              <a:rPr lang="en-GB" sz="3200" dirty="0">
                <a:solidFill>
                  <a:srgbClr val="00B050"/>
                </a:solidFill>
              </a:rPr>
              <a:t>Evangelist - A Good News Announcer</a:t>
            </a:r>
          </a:p>
        </p:txBody>
      </p:sp>
      <p:sp>
        <p:nvSpPr>
          <p:cNvPr id="11" name="TextBox 10">
            <a:extLst>
              <a:ext uri="{FF2B5EF4-FFF2-40B4-BE49-F238E27FC236}">
                <a16:creationId xmlns:a16="http://schemas.microsoft.com/office/drawing/2014/main" id="{4B3A0D57-C770-CDB8-8A09-8657C1301EB4}"/>
              </a:ext>
            </a:extLst>
          </p:cNvPr>
          <p:cNvSpPr txBox="1"/>
          <p:nvPr/>
        </p:nvSpPr>
        <p:spPr>
          <a:xfrm>
            <a:off x="1380664" y="1898070"/>
            <a:ext cx="7381439" cy="369332"/>
          </a:xfrm>
          <a:prstGeom prst="rect">
            <a:avLst/>
          </a:prstGeom>
          <a:noFill/>
        </p:spPr>
        <p:txBody>
          <a:bodyPr wrap="square">
            <a:spAutoFit/>
          </a:bodyPr>
          <a:lstStyle/>
          <a:p>
            <a:r>
              <a:rPr lang="en-GB" dirty="0">
                <a:hlinkClick r:id="rId3"/>
              </a:rPr>
              <a:t>https://bibleproject.com/videos/euangelion-gospel/</a:t>
            </a:r>
            <a:r>
              <a:rPr lang="en-GB" dirty="0"/>
              <a:t> </a:t>
            </a:r>
          </a:p>
        </p:txBody>
      </p:sp>
    </p:spTree>
    <p:extLst>
      <p:ext uri="{BB962C8B-B14F-4D97-AF65-F5344CB8AC3E}">
        <p14:creationId xmlns:p14="http://schemas.microsoft.com/office/powerpoint/2010/main" val="3036227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DE2E-0E21-ABF4-F8AE-39DAD6467A89}"/>
              </a:ext>
            </a:extLst>
          </p:cNvPr>
          <p:cNvSpPr>
            <a:spLocks noGrp="1"/>
          </p:cNvSpPr>
          <p:nvPr>
            <p:ph type="title"/>
          </p:nvPr>
        </p:nvSpPr>
        <p:spPr>
          <a:xfrm>
            <a:off x="1045143" y="56226"/>
            <a:ext cx="7134415" cy="753541"/>
          </a:xfrm>
        </p:spPr>
        <p:txBody>
          <a:bodyPr>
            <a:normAutofit fontScale="90000"/>
          </a:bodyPr>
          <a:lstStyle/>
          <a:p>
            <a:r>
              <a:rPr lang="en-GB" dirty="0"/>
              <a:t>Bible Mentions of Evangelists</a:t>
            </a:r>
          </a:p>
        </p:txBody>
      </p:sp>
      <p:sp>
        <p:nvSpPr>
          <p:cNvPr id="3" name="Content Placeholder 2">
            <a:extLst>
              <a:ext uri="{FF2B5EF4-FFF2-40B4-BE49-F238E27FC236}">
                <a16:creationId xmlns:a16="http://schemas.microsoft.com/office/drawing/2014/main" id="{92CF8D3C-47A7-6101-BF81-075121F22BEE}"/>
              </a:ext>
            </a:extLst>
          </p:cNvPr>
          <p:cNvSpPr>
            <a:spLocks noGrp="1"/>
          </p:cNvSpPr>
          <p:nvPr>
            <p:ph idx="1"/>
          </p:nvPr>
        </p:nvSpPr>
        <p:spPr>
          <a:xfrm>
            <a:off x="176235" y="959560"/>
            <a:ext cx="8599275" cy="5614112"/>
          </a:xfrm>
        </p:spPr>
        <p:txBody>
          <a:bodyPr>
            <a:normAutofit lnSpcReduction="10000"/>
          </a:bodyPr>
          <a:lstStyle/>
          <a:p>
            <a:r>
              <a:rPr lang="en-US" b="1" dirty="0"/>
              <a:t>Ephesians 11–12 (ESV)</a:t>
            </a:r>
            <a:r>
              <a:rPr lang="en-US" dirty="0"/>
              <a:t> </a:t>
            </a:r>
          </a:p>
          <a:p>
            <a:pPr>
              <a:spcBef>
                <a:spcPts val="0"/>
              </a:spcBef>
            </a:pPr>
            <a:r>
              <a:rPr lang="en-US" b="1" dirty="0"/>
              <a:t>11</a:t>
            </a:r>
            <a:r>
              <a:rPr lang="en-US" dirty="0"/>
              <a:t> And he gave the apostles, the prophets, the </a:t>
            </a:r>
            <a:r>
              <a:rPr lang="en-US" b="1" dirty="0">
                <a:solidFill>
                  <a:srgbClr val="00B050"/>
                </a:solidFill>
              </a:rPr>
              <a:t>evangelists</a:t>
            </a:r>
            <a:r>
              <a:rPr lang="en-US" dirty="0"/>
              <a:t>, the shepherds and teachers, </a:t>
            </a:r>
            <a:r>
              <a:rPr lang="en-US" b="1" dirty="0"/>
              <a:t>12</a:t>
            </a:r>
            <a:r>
              <a:rPr lang="en-US" dirty="0"/>
              <a:t> to equip the saints for the work of ministry, for building up the body of Christ, </a:t>
            </a:r>
          </a:p>
          <a:p>
            <a:endParaRPr lang="en-GB" dirty="0"/>
          </a:p>
          <a:p>
            <a:r>
              <a:rPr lang="en-US" b="1" dirty="0"/>
              <a:t>Acts 21:8 (ESV)</a:t>
            </a:r>
            <a:r>
              <a:rPr lang="en-US" dirty="0"/>
              <a:t> </a:t>
            </a:r>
          </a:p>
          <a:p>
            <a:r>
              <a:rPr lang="en-US" b="1" dirty="0"/>
              <a:t>8</a:t>
            </a:r>
            <a:r>
              <a:rPr lang="en-US" dirty="0"/>
              <a:t> On the next day we departed and came to Caesarea, and we entered the house of Philip the </a:t>
            </a:r>
            <a:r>
              <a:rPr lang="en-US" b="1" dirty="0">
                <a:solidFill>
                  <a:srgbClr val="00B050"/>
                </a:solidFill>
              </a:rPr>
              <a:t>evangelist</a:t>
            </a:r>
            <a:r>
              <a:rPr lang="en-US" dirty="0"/>
              <a:t>, who was one of the seven, and stayed with him. </a:t>
            </a:r>
          </a:p>
          <a:p>
            <a:endParaRPr lang="en-GB" dirty="0"/>
          </a:p>
          <a:p>
            <a:r>
              <a:rPr lang="en-US" b="1" dirty="0"/>
              <a:t>2 Timothy 4:5 (ESV)</a:t>
            </a:r>
            <a:r>
              <a:rPr lang="en-US" dirty="0"/>
              <a:t> </a:t>
            </a:r>
          </a:p>
          <a:p>
            <a:r>
              <a:rPr lang="en-US" b="1" dirty="0"/>
              <a:t>5</a:t>
            </a:r>
            <a:r>
              <a:rPr lang="en-US" dirty="0"/>
              <a:t> As for you, always be sober-minded, endure suffering, do the work of an </a:t>
            </a:r>
            <a:r>
              <a:rPr lang="en-US" b="1" dirty="0">
                <a:solidFill>
                  <a:srgbClr val="00B050"/>
                </a:solidFill>
              </a:rPr>
              <a:t>evangelist</a:t>
            </a:r>
            <a:r>
              <a:rPr lang="en-US" dirty="0"/>
              <a:t>, fulfill your ministry. </a:t>
            </a:r>
          </a:p>
          <a:p>
            <a:endParaRPr lang="en-GB" dirty="0"/>
          </a:p>
        </p:txBody>
      </p:sp>
      <p:pic>
        <p:nvPicPr>
          <p:cNvPr id="10" name="Picture Placeholder 9" descr="Wheat in fields">
            <a:extLst>
              <a:ext uri="{FF2B5EF4-FFF2-40B4-BE49-F238E27FC236}">
                <a16:creationId xmlns:a16="http://schemas.microsoft.com/office/drawing/2014/main" id="{711AF247-0ABB-A0FB-ADA7-933B2DA53677}"/>
              </a:ext>
            </a:extLst>
          </p:cNvPr>
          <p:cNvPicPr>
            <a:picLocks noGrp="1" noChangeAspect="1"/>
          </p:cNvPicPr>
          <p:nvPr>
            <p:ph type="pic" sz="quarter" idx="14"/>
          </p:nvPr>
        </p:nvPicPr>
        <p:blipFill>
          <a:blip r:embed="rId3"/>
          <a:srcRect l="10045" r="10045"/>
          <a:stretch>
            <a:fillRect/>
          </a:stretch>
        </p:blipFill>
        <p:spPr/>
      </p:pic>
      <p:sp>
        <p:nvSpPr>
          <p:cNvPr id="7" name="Date Placeholder 6">
            <a:extLst>
              <a:ext uri="{FF2B5EF4-FFF2-40B4-BE49-F238E27FC236}">
                <a16:creationId xmlns:a16="http://schemas.microsoft.com/office/drawing/2014/main" id="{4B2BD47A-4B44-24EB-91FC-1DCB7BEFF307}"/>
              </a:ext>
            </a:extLst>
          </p:cNvPr>
          <p:cNvSpPr>
            <a:spLocks noGrp="1"/>
          </p:cNvSpPr>
          <p:nvPr>
            <p:ph type="dt" sz="half" idx="10"/>
          </p:nvPr>
        </p:nvSpPr>
        <p:spPr/>
        <p:txBody>
          <a:bodyPr/>
          <a:lstStyle/>
          <a:p>
            <a:pPr rtl="0"/>
            <a:r>
              <a:rPr lang="en-GB"/>
              <a:t>2/3/20XX</a:t>
            </a:r>
            <a:endParaRPr lang="en-GB" dirty="0"/>
          </a:p>
        </p:txBody>
      </p:sp>
      <p:sp>
        <p:nvSpPr>
          <p:cNvPr id="8" name="Slide Number Placeholder 7">
            <a:extLst>
              <a:ext uri="{FF2B5EF4-FFF2-40B4-BE49-F238E27FC236}">
                <a16:creationId xmlns:a16="http://schemas.microsoft.com/office/drawing/2014/main" id="{9D27D2DB-D0FF-33AB-5D97-D762565BDCB1}"/>
              </a:ext>
            </a:extLst>
          </p:cNvPr>
          <p:cNvSpPr>
            <a:spLocks noGrp="1"/>
          </p:cNvSpPr>
          <p:nvPr>
            <p:ph type="sldNum" sz="quarter" idx="12"/>
          </p:nvPr>
        </p:nvSpPr>
        <p:spPr/>
        <p:txBody>
          <a:bodyPr/>
          <a:lstStyle/>
          <a:p>
            <a:pPr rtl="0"/>
            <a:fld id="{FAEF9944-A4F6-4C59-AEBD-678D6480B8EA}" type="slidenum">
              <a:rPr lang="en-GB" smtClean="0"/>
              <a:pPr rtl="0"/>
              <a:t>4</a:t>
            </a:fld>
            <a:endParaRPr lang="en-GB" dirty="0"/>
          </a:p>
        </p:txBody>
      </p:sp>
    </p:spTree>
    <p:extLst>
      <p:ext uri="{BB962C8B-B14F-4D97-AF65-F5344CB8AC3E}">
        <p14:creationId xmlns:p14="http://schemas.microsoft.com/office/powerpoint/2010/main" val="27652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Person planting seedlings">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3" b="3"/>
          <a:stretch/>
        </p:blipFill>
        <p:spPr/>
      </p:pic>
      <p:sp>
        <p:nvSpPr>
          <p:cNvPr id="8" name="Content Placeholder 2">
            <a:extLst>
              <a:ext uri="{FF2B5EF4-FFF2-40B4-BE49-F238E27FC236}">
                <a16:creationId xmlns:a16="http://schemas.microsoft.com/office/drawing/2014/main" id="{0B2BCF3D-6B9B-0FE3-1EF4-9F9C59F6EB20}"/>
              </a:ext>
            </a:extLst>
          </p:cNvPr>
          <p:cNvSpPr txBox="1">
            <a:spLocks/>
          </p:cNvSpPr>
          <p:nvPr/>
        </p:nvSpPr>
        <p:spPr>
          <a:xfrm>
            <a:off x="271771" y="543276"/>
            <a:ext cx="6647644" cy="5932560"/>
          </a:xfrm>
          <a:prstGeom prst="rect">
            <a:avLst/>
          </a:prstGeom>
        </p:spPr>
        <p:txBody>
          <a:bodyPr vert="horz" lIns="109728" tIns="109728" rIns="109728" bIns="91440" rtlCol="0" anchor="t">
            <a:normAutofit/>
          </a:bodyPr>
          <a:lstStyle>
            <a:lvl1pPr marL="0" indent="0" algn="l" defTabSz="914400" rtl="0" eaLnBrk="1" latinLnBrk="0" hangingPunct="1">
              <a:lnSpc>
                <a:spcPct val="140000"/>
              </a:lnSpc>
              <a:spcBef>
                <a:spcPts val="930"/>
              </a:spcBef>
              <a:buFont typeface="Corbel" panose="020B0503020204020204" pitchFamily="34" charset="0"/>
              <a:buNone/>
              <a:defRPr sz="1800" b="0" strike="noStrike" kern="1200" spc="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en-US" b="1" dirty="0"/>
              <a:t>Ephesians 4:4-8 then 11–12 (ESV)</a:t>
            </a:r>
            <a:r>
              <a:rPr lang="en-US" dirty="0"/>
              <a:t> </a:t>
            </a:r>
          </a:p>
          <a:p>
            <a:r>
              <a:rPr lang="en-US" b="1" dirty="0"/>
              <a:t>4</a:t>
            </a:r>
            <a:r>
              <a:rPr lang="en-US" dirty="0"/>
              <a:t> There is one body and one Spirit—just as you were called to the one hope that belongs to your call— </a:t>
            </a:r>
            <a:r>
              <a:rPr lang="en-US" b="1" dirty="0"/>
              <a:t>5</a:t>
            </a:r>
            <a:r>
              <a:rPr lang="en-US" dirty="0"/>
              <a:t> one Lord, one faith, one baptism, </a:t>
            </a:r>
            <a:r>
              <a:rPr lang="en-US" b="1" dirty="0"/>
              <a:t>6</a:t>
            </a:r>
            <a:r>
              <a:rPr lang="en-US" dirty="0"/>
              <a:t> one God and Father of all, who is over all and through all and in all. </a:t>
            </a:r>
            <a:r>
              <a:rPr lang="en-US" b="1" dirty="0"/>
              <a:t>7</a:t>
            </a:r>
            <a:r>
              <a:rPr lang="en-US" dirty="0"/>
              <a:t> </a:t>
            </a:r>
            <a:r>
              <a:rPr lang="en-US" b="1" dirty="0">
                <a:solidFill>
                  <a:srgbClr val="00B050"/>
                </a:solidFill>
              </a:rPr>
              <a:t>But grace was given to each one of us according to the measure of Christ’s gift.</a:t>
            </a:r>
            <a:r>
              <a:rPr lang="en-US" dirty="0"/>
              <a:t> </a:t>
            </a:r>
            <a:r>
              <a:rPr lang="en-US" b="1" dirty="0"/>
              <a:t>8</a:t>
            </a:r>
            <a:r>
              <a:rPr lang="en-US" dirty="0"/>
              <a:t> Therefore it says, </a:t>
            </a:r>
          </a:p>
          <a:p>
            <a:pPr>
              <a:lnSpc>
                <a:spcPct val="120000"/>
              </a:lnSpc>
              <a:spcBef>
                <a:spcPts val="0"/>
              </a:spcBef>
              <a:tabLst>
                <a:tab pos="268288" algn="l"/>
              </a:tabLst>
            </a:pPr>
            <a:r>
              <a:rPr lang="en-US" dirty="0"/>
              <a:t>	“When he ascended on high he led a host of captives, </a:t>
            </a:r>
          </a:p>
          <a:p>
            <a:pPr>
              <a:lnSpc>
                <a:spcPct val="120000"/>
              </a:lnSpc>
              <a:spcBef>
                <a:spcPts val="0"/>
              </a:spcBef>
              <a:tabLst>
                <a:tab pos="268288" algn="l"/>
              </a:tabLst>
            </a:pPr>
            <a:r>
              <a:rPr lang="en-US" dirty="0"/>
              <a:t>	and he </a:t>
            </a:r>
            <a:r>
              <a:rPr lang="en-US" b="1" dirty="0">
                <a:solidFill>
                  <a:srgbClr val="00B050"/>
                </a:solidFill>
              </a:rPr>
              <a:t>gave gifts to men</a:t>
            </a:r>
            <a:r>
              <a:rPr lang="en-US" dirty="0">
                <a:solidFill>
                  <a:srgbClr val="00B050"/>
                </a:solidFill>
              </a:rPr>
              <a:t>.” </a:t>
            </a:r>
            <a:endParaRPr lang="en-US" b="1" dirty="0">
              <a:solidFill>
                <a:srgbClr val="00B050"/>
              </a:solidFill>
            </a:endParaRPr>
          </a:p>
          <a:p>
            <a:pPr>
              <a:spcBef>
                <a:spcPts val="0"/>
              </a:spcBef>
            </a:pPr>
            <a:r>
              <a:rPr lang="en-US" dirty="0"/>
              <a:t>...</a:t>
            </a:r>
          </a:p>
          <a:p>
            <a:pPr>
              <a:spcBef>
                <a:spcPts val="0"/>
              </a:spcBef>
            </a:pPr>
            <a:r>
              <a:rPr lang="en-US" b="1" dirty="0"/>
              <a:t>11</a:t>
            </a:r>
            <a:r>
              <a:rPr lang="en-US" dirty="0"/>
              <a:t> </a:t>
            </a:r>
            <a:r>
              <a:rPr lang="en-US" b="1" dirty="0">
                <a:solidFill>
                  <a:srgbClr val="00B050"/>
                </a:solidFill>
              </a:rPr>
              <a:t>And he gave </a:t>
            </a:r>
            <a:r>
              <a:rPr lang="en-US" dirty="0"/>
              <a:t>the apostles, the prophets, the </a:t>
            </a:r>
            <a:r>
              <a:rPr lang="en-US" b="1" dirty="0">
                <a:solidFill>
                  <a:srgbClr val="00B050"/>
                </a:solidFill>
              </a:rPr>
              <a:t>evangelists</a:t>
            </a:r>
            <a:r>
              <a:rPr lang="en-US" dirty="0"/>
              <a:t>, the shepherds and teachers, </a:t>
            </a:r>
            <a:r>
              <a:rPr lang="en-US" b="1" dirty="0"/>
              <a:t>12</a:t>
            </a:r>
            <a:r>
              <a:rPr lang="en-US" dirty="0"/>
              <a:t> </a:t>
            </a:r>
            <a:r>
              <a:rPr lang="en-US" b="1" dirty="0">
                <a:solidFill>
                  <a:srgbClr val="00B050"/>
                </a:solidFill>
              </a:rPr>
              <a:t>to equip the saints for the work of ministry, for building up the body of Christ</a:t>
            </a:r>
            <a:r>
              <a:rPr lang="en-US" dirty="0"/>
              <a:t>...</a:t>
            </a:r>
            <a:endParaRPr lang="en-GB" dirty="0"/>
          </a:p>
          <a:p>
            <a:endParaRPr lang="en-GB" dirty="0"/>
          </a:p>
          <a:p>
            <a:endParaRPr lang="en-GB" dirty="0"/>
          </a:p>
        </p:txBody>
      </p:sp>
      <p:sp>
        <p:nvSpPr>
          <p:cNvPr id="9" name="Title 7">
            <a:extLst>
              <a:ext uri="{FF2B5EF4-FFF2-40B4-BE49-F238E27FC236}">
                <a16:creationId xmlns:a16="http://schemas.microsoft.com/office/drawing/2014/main" id="{F4F9B41B-A9E5-EBA9-BEC9-1D04ACB1E265}"/>
              </a:ext>
            </a:extLst>
          </p:cNvPr>
          <p:cNvSpPr txBox="1">
            <a:spLocks/>
          </p:cNvSpPr>
          <p:nvPr/>
        </p:nvSpPr>
        <p:spPr>
          <a:xfrm>
            <a:off x="970236" y="-51940"/>
            <a:ext cx="8263570" cy="761943"/>
          </a:xfrm>
          <a:prstGeom prst="rect">
            <a:avLst/>
          </a:prstGeom>
        </p:spPr>
        <p:txBody>
          <a:bodyPr vert="horz" lIns="109728" tIns="109728" rIns="109728" bIns="91440" rtlCol="0" anchor="b">
            <a:normAutofit fontScale="525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dirty="0"/>
              <a:t>Ephesians context</a:t>
            </a:r>
          </a:p>
        </p:txBody>
      </p:sp>
    </p:spTree>
    <p:extLst>
      <p:ext uri="{BB962C8B-B14F-4D97-AF65-F5344CB8AC3E}">
        <p14:creationId xmlns:p14="http://schemas.microsoft.com/office/powerpoint/2010/main" val="378934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wing plant">
            <a:extLst>
              <a:ext uri="{FF2B5EF4-FFF2-40B4-BE49-F238E27FC236}">
                <a16:creationId xmlns:a16="http://schemas.microsoft.com/office/drawing/2014/main" id="{A40DEF22-3076-889F-54B0-B8841D56236F}"/>
              </a:ext>
            </a:extLst>
          </p:cNvPr>
          <p:cNvPicPr>
            <a:picLocks noGrp="1" noChangeAspect="1"/>
          </p:cNvPicPr>
          <p:nvPr>
            <p:ph type="pic" sz="quarter" idx="14"/>
          </p:nvPr>
        </p:nvPicPr>
        <p:blipFill>
          <a:blip r:embed="rId3"/>
          <a:srcRect l="14932" r="14932"/>
          <a:stretch>
            <a:fillRect/>
          </a:stretch>
        </p:blipFill>
        <p:spPr/>
      </p:pic>
      <p:sp>
        <p:nvSpPr>
          <p:cNvPr id="12" name="Title 7">
            <a:extLst>
              <a:ext uri="{FF2B5EF4-FFF2-40B4-BE49-F238E27FC236}">
                <a16:creationId xmlns:a16="http://schemas.microsoft.com/office/drawing/2014/main" id="{3C294076-5AD6-B7E6-5B15-4B22C072CBD4}"/>
              </a:ext>
            </a:extLst>
          </p:cNvPr>
          <p:cNvSpPr txBox="1">
            <a:spLocks/>
          </p:cNvSpPr>
          <p:nvPr/>
        </p:nvSpPr>
        <p:spPr>
          <a:xfrm>
            <a:off x="970236" y="-51940"/>
            <a:ext cx="8263570" cy="761943"/>
          </a:xfrm>
          <a:prstGeom prst="rect">
            <a:avLst/>
          </a:prstGeom>
        </p:spPr>
        <p:txBody>
          <a:bodyPr vert="horz" lIns="109728" tIns="109728" rIns="109728" bIns="91440" rtlCol="0" anchor="b">
            <a:normAutofit fontScale="525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dirty="0"/>
              <a:t>Timothy Context</a:t>
            </a:r>
          </a:p>
        </p:txBody>
      </p:sp>
      <p:sp>
        <p:nvSpPr>
          <p:cNvPr id="13" name="TextBox 12">
            <a:extLst>
              <a:ext uri="{FF2B5EF4-FFF2-40B4-BE49-F238E27FC236}">
                <a16:creationId xmlns:a16="http://schemas.microsoft.com/office/drawing/2014/main" id="{2225CAF0-580E-2068-3D32-C3CC6296935D}"/>
              </a:ext>
            </a:extLst>
          </p:cNvPr>
          <p:cNvSpPr txBox="1"/>
          <p:nvPr/>
        </p:nvSpPr>
        <p:spPr>
          <a:xfrm>
            <a:off x="111612" y="658143"/>
            <a:ext cx="6375250" cy="5163721"/>
          </a:xfrm>
          <a:prstGeom prst="rect">
            <a:avLst/>
          </a:prstGeom>
          <a:noFill/>
        </p:spPr>
        <p:txBody>
          <a:bodyPr wrap="square">
            <a:spAutoFit/>
          </a:bodyPr>
          <a:lstStyle/>
          <a:p>
            <a:r>
              <a:rPr lang="en-US" b="1" dirty="0"/>
              <a:t>2 Timothy 4:1–5 (ESV)</a:t>
            </a:r>
            <a:r>
              <a:rPr lang="en-US" dirty="0"/>
              <a:t> </a:t>
            </a:r>
          </a:p>
          <a:p>
            <a:r>
              <a:rPr lang="en-US" b="1" dirty="0"/>
              <a:t>1</a:t>
            </a:r>
            <a:r>
              <a:rPr lang="en-US" dirty="0"/>
              <a:t> </a:t>
            </a:r>
            <a:r>
              <a:rPr lang="en-US" b="1" dirty="0">
                <a:solidFill>
                  <a:srgbClr val="00B050"/>
                </a:solidFill>
              </a:rPr>
              <a:t>I charge you in the presence of God and of Christ Jesus</a:t>
            </a:r>
            <a:r>
              <a:rPr lang="en-US" dirty="0"/>
              <a:t>, who is to judge the living and the dead, and by his appearing and his kingdom: </a:t>
            </a:r>
            <a:r>
              <a:rPr lang="en-US" b="1" dirty="0"/>
              <a:t>2</a:t>
            </a:r>
            <a:r>
              <a:rPr lang="en-US" dirty="0"/>
              <a:t> </a:t>
            </a:r>
            <a:r>
              <a:rPr lang="en-US" b="1" dirty="0">
                <a:solidFill>
                  <a:srgbClr val="00B050"/>
                </a:solidFill>
              </a:rPr>
              <a:t>preach the word; be ready in season and out of season; reprove, rebuke, and exhort, with complete patience and teaching.</a:t>
            </a:r>
            <a:r>
              <a:rPr lang="en-US" b="1" dirty="0"/>
              <a:t> 3</a:t>
            </a:r>
            <a:r>
              <a:rPr lang="en-US" dirty="0"/>
              <a:t> For the time is coming when people will not endure sound teaching, but having itching ears they will accumulate for themselves teachers to suit their own passions, </a:t>
            </a:r>
            <a:r>
              <a:rPr lang="en-US" b="1" dirty="0"/>
              <a:t>4</a:t>
            </a:r>
            <a:r>
              <a:rPr lang="en-US" dirty="0"/>
              <a:t> and will turn away from listening to the truth and wander off into myths. </a:t>
            </a:r>
            <a:r>
              <a:rPr lang="en-US" b="1" dirty="0"/>
              <a:t>5</a:t>
            </a:r>
            <a:r>
              <a:rPr lang="en-US" dirty="0"/>
              <a:t> As for you, always be sober-minded, endure suffering, </a:t>
            </a:r>
            <a:r>
              <a:rPr lang="en-US" b="1" dirty="0">
                <a:solidFill>
                  <a:srgbClr val="00B050"/>
                </a:solidFill>
              </a:rPr>
              <a:t>do the work of an evangelist, fulfill your ministry</a:t>
            </a:r>
            <a:r>
              <a:rPr lang="en-US" b="1" dirty="0"/>
              <a:t>. </a:t>
            </a:r>
          </a:p>
          <a:p>
            <a:pPr marL="0" marR="0">
              <a:lnSpc>
                <a:spcPct val="115000"/>
              </a:lnSpc>
              <a:spcAft>
                <a:spcPts val="1000"/>
              </a:spcAft>
              <a:buNone/>
            </a:pPr>
            <a:endParaRPr lang="en-US" dirty="0">
              <a:effectLst/>
              <a:latin typeface="Calibri" panose="020F0502020204030204" pitchFamily="34" charset="0"/>
            </a:endParaRPr>
          </a:p>
          <a:p>
            <a:pPr marL="0" marR="0">
              <a:lnSpc>
                <a:spcPct val="115000"/>
              </a:lnSpc>
              <a:spcAft>
                <a:spcPts val="1000"/>
              </a:spcAft>
              <a:buNone/>
            </a:pPr>
            <a:endParaRPr lang="en-US" dirty="0">
              <a:latin typeface="Calibri" panose="020F0502020204030204" pitchFamily="34" charset="0"/>
            </a:endParaRPr>
          </a:p>
          <a:p>
            <a:pPr marL="0" marR="0">
              <a:lnSpc>
                <a:spcPct val="115000"/>
              </a:lnSpc>
              <a:spcAft>
                <a:spcPts val="1000"/>
              </a:spcAft>
              <a:buNone/>
            </a:pPr>
            <a:endParaRPr lang="en-US" dirty="0">
              <a:effectLst/>
              <a:latin typeface="Calibri" panose="020F0502020204030204" pitchFamily="34" charset="0"/>
            </a:endParaRPr>
          </a:p>
        </p:txBody>
      </p:sp>
    </p:spTree>
    <p:extLst>
      <p:ext uri="{BB962C8B-B14F-4D97-AF65-F5344CB8AC3E}">
        <p14:creationId xmlns:p14="http://schemas.microsoft.com/office/powerpoint/2010/main" val="242209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Seedling soil in the sunlight">
            <a:extLst>
              <a:ext uri="{FF2B5EF4-FFF2-40B4-BE49-F238E27FC236}">
                <a16:creationId xmlns:a16="http://schemas.microsoft.com/office/drawing/2014/main" id="{2D95C522-0673-42BF-B02A-D92BB4AA3D3A}"/>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3353" y="3978381"/>
            <a:ext cx="12188647" cy="2879619"/>
          </a:xfrm>
        </p:spPr>
      </p:pic>
      <p:sp>
        <p:nvSpPr>
          <p:cNvPr id="104" name="Slide Number Placeholder 103">
            <a:extLst>
              <a:ext uri="{FF2B5EF4-FFF2-40B4-BE49-F238E27FC236}">
                <a16:creationId xmlns:a16="http://schemas.microsoft.com/office/drawing/2014/main" id="{4FCD3792-12EA-4588-8197-F47A7C9F583A}"/>
              </a:ext>
            </a:extLst>
          </p:cNvPr>
          <p:cNvSpPr>
            <a:spLocks noGrp="1"/>
          </p:cNvSpPr>
          <p:nvPr>
            <p:ph type="sldNum" sz="quarter" idx="12"/>
          </p:nvPr>
        </p:nvSpPr>
        <p:spPr>
          <a:xfrm>
            <a:off x="10712410" y="6172200"/>
            <a:ext cx="775429" cy="457200"/>
          </a:xfrm>
        </p:spPr>
        <p:txBody>
          <a:bodyPr rtlCol="0"/>
          <a:lstStyle/>
          <a:p>
            <a:pPr rtl="0"/>
            <a:fld id="{FAEF9944-A4F6-4C59-AEBD-678D6480B8EA}" type="slidenum">
              <a:rPr lang="en-GB" smtClean="0"/>
              <a:pPr rtl="0"/>
              <a:t>7</a:t>
            </a:fld>
            <a:endParaRPr lang="en-GB" dirty="0"/>
          </a:p>
        </p:txBody>
      </p:sp>
      <p:sp>
        <p:nvSpPr>
          <p:cNvPr id="14" name="Title 1">
            <a:extLst>
              <a:ext uri="{FF2B5EF4-FFF2-40B4-BE49-F238E27FC236}">
                <a16:creationId xmlns:a16="http://schemas.microsoft.com/office/drawing/2014/main" id="{AAAEBB9C-0E54-816B-662B-62285AC17341}"/>
              </a:ext>
            </a:extLst>
          </p:cNvPr>
          <p:cNvSpPr txBox="1">
            <a:spLocks/>
          </p:cNvSpPr>
          <p:nvPr/>
        </p:nvSpPr>
        <p:spPr>
          <a:xfrm>
            <a:off x="1045143" y="56226"/>
            <a:ext cx="7134415" cy="753541"/>
          </a:xfrm>
          <a:prstGeom prst="rect">
            <a:avLst/>
          </a:prstGeom>
        </p:spPr>
        <p:txBody>
          <a:bodyPr vert="horz" lIns="109728" tIns="109728" rIns="109728" bIns="91440" rtlCol="0" anchor="b">
            <a:normAutofit fontScale="525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dirty="0"/>
              <a:t>Philip the Evangelist</a:t>
            </a:r>
          </a:p>
        </p:txBody>
      </p:sp>
      <p:sp>
        <p:nvSpPr>
          <p:cNvPr id="18" name="TextBox 17">
            <a:extLst>
              <a:ext uri="{FF2B5EF4-FFF2-40B4-BE49-F238E27FC236}">
                <a16:creationId xmlns:a16="http://schemas.microsoft.com/office/drawing/2014/main" id="{54D8B11F-EDB3-9DC8-9156-4A6BFF8101E0}"/>
              </a:ext>
            </a:extLst>
          </p:cNvPr>
          <p:cNvSpPr txBox="1"/>
          <p:nvPr/>
        </p:nvSpPr>
        <p:spPr>
          <a:xfrm>
            <a:off x="160468" y="729085"/>
            <a:ext cx="11871064" cy="3693319"/>
          </a:xfrm>
          <a:prstGeom prst="rect">
            <a:avLst/>
          </a:prstGeom>
          <a:noFill/>
        </p:spPr>
        <p:txBody>
          <a:bodyPr wrap="square">
            <a:spAutoFit/>
          </a:bodyPr>
          <a:lstStyle/>
          <a:p>
            <a:r>
              <a:rPr lang="en-US" sz="1800" b="1" kern="1200" dirty="0">
                <a:solidFill>
                  <a:schemeClr val="tx1"/>
                </a:solidFill>
                <a:effectLst/>
                <a:latin typeface="+mn-lt"/>
                <a:ea typeface="+mn-ea"/>
                <a:cs typeface="+mn-cs"/>
              </a:rPr>
              <a:t>Acts 8 (ESV)</a:t>
            </a:r>
            <a:r>
              <a:rPr lang="en-US" sz="1800" kern="1200" dirty="0">
                <a:solidFill>
                  <a:schemeClr val="tx1"/>
                </a:solidFill>
                <a:effectLst/>
                <a:latin typeface="+mn-lt"/>
                <a:ea typeface="+mn-ea"/>
                <a:cs typeface="+mn-cs"/>
              </a:rPr>
              <a:t> </a:t>
            </a:r>
          </a:p>
          <a:p>
            <a:r>
              <a:rPr lang="en-US" sz="1800" b="1" u="none" strike="noStrike" kern="1200" dirty="0">
                <a:solidFill>
                  <a:schemeClr val="tx1"/>
                </a:solidFill>
                <a:effectLst/>
                <a:latin typeface="+mn-lt"/>
                <a:ea typeface="+mn-ea"/>
                <a:cs typeface="+mn-cs"/>
              </a:rPr>
              <a:t>4</a:t>
            </a:r>
            <a:r>
              <a:rPr lang="en-US" sz="1800" u="none" strike="noStrike" kern="1200" dirty="0">
                <a:solidFill>
                  <a:schemeClr val="tx1"/>
                </a:solidFill>
                <a:effectLst/>
                <a:latin typeface="+mn-lt"/>
                <a:ea typeface="+mn-ea"/>
                <a:cs typeface="+mn-cs"/>
              </a:rPr>
              <a:t> </a:t>
            </a:r>
            <a:r>
              <a:rPr lang="en-US" sz="1800" kern="1200" dirty="0">
                <a:solidFill>
                  <a:schemeClr val="tx1"/>
                </a:solidFill>
                <a:effectLst/>
                <a:latin typeface="+mn-lt"/>
                <a:ea typeface="+mn-ea"/>
                <a:cs typeface="+mn-cs"/>
              </a:rPr>
              <a:t>Now those who were scattered went about </a:t>
            </a:r>
            <a:r>
              <a:rPr lang="en-US" sz="1800" b="1" kern="1200" dirty="0">
                <a:solidFill>
                  <a:srgbClr val="00B050"/>
                </a:solidFill>
                <a:effectLst/>
                <a:latin typeface="+mn-lt"/>
                <a:ea typeface="+mn-ea"/>
                <a:cs typeface="+mn-cs"/>
              </a:rPr>
              <a:t>preaching the word</a:t>
            </a:r>
            <a:r>
              <a:rPr lang="en-US" sz="1800" kern="1200" dirty="0">
                <a:solidFill>
                  <a:schemeClr val="tx1"/>
                </a:solidFill>
                <a:effectLst/>
                <a:latin typeface="+mn-lt"/>
                <a:ea typeface="+mn-ea"/>
                <a:cs typeface="+mn-cs"/>
              </a:rPr>
              <a:t>. </a:t>
            </a:r>
            <a:r>
              <a:rPr lang="en-US" sz="1800" b="1" u="none" strike="noStrike" kern="1200" dirty="0">
                <a:solidFill>
                  <a:schemeClr val="tx1"/>
                </a:solidFill>
                <a:effectLst/>
                <a:latin typeface="+mn-lt"/>
                <a:ea typeface="+mn-ea"/>
                <a:cs typeface="+mn-cs"/>
              </a:rPr>
              <a:t>5</a:t>
            </a:r>
            <a:r>
              <a:rPr lang="en-US" sz="1800" u="none" strike="noStrike" kern="1200" dirty="0">
                <a:solidFill>
                  <a:schemeClr val="tx1"/>
                </a:solidFill>
                <a:effectLst/>
                <a:latin typeface="+mn-lt"/>
                <a:ea typeface="+mn-ea"/>
                <a:cs typeface="+mn-cs"/>
              </a:rPr>
              <a:t> </a:t>
            </a:r>
            <a:r>
              <a:rPr lang="en-US" sz="1800" b="1" kern="1200" dirty="0">
                <a:solidFill>
                  <a:srgbClr val="00B050"/>
                </a:solidFill>
                <a:effectLst/>
                <a:latin typeface="+mn-lt"/>
                <a:ea typeface="+mn-ea"/>
                <a:cs typeface="+mn-cs"/>
              </a:rPr>
              <a:t>Philip went down to the city of Samaria and proclaimed to them the Christ</a:t>
            </a:r>
            <a:r>
              <a:rPr lang="en-US" sz="1800" kern="1200" dirty="0">
                <a:solidFill>
                  <a:schemeClr val="tx1"/>
                </a:solidFill>
                <a:effectLst/>
                <a:latin typeface="+mn-lt"/>
                <a:ea typeface="+mn-ea"/>
                <a:cs typeface="+mn-cs"/>
              </a:rPr>
              <a:t>. </a:t>
            </a:r>
            <a:r>
              <a:rPr lang="en-US" sz="1800" b="1" u="none" strike="noStrike" kern="1200" dirty="0">
                <a:solidFill>
                  <a:schemeClr val="tx1"/>
                </a:solidFill>
                <a:effectLst/>
                <a:latin typeface="+mn-lt"/>
                <a:ea typeface="+mn-ea"/>
                <a:cs typeface="+mn-cs"/>
              </a:rPr>
              <a:t>6</a:t>
            </a:r>
            <a:r>
              <a:rPr lang="en-US" sz="1800" u="none" strike="noStrike" kern="1200" dirty="0">
                <a:solidFill>
                  <a:schemeClr val="tx1"/>
                </a:solidFill>
                <a:effectLst/>
                <a:latin typeface="+mn-lt"/>
                <a:ea typeface="+mn-ea"/>
                <a:cs typeface="+mn-cs"/>
              </a:rPr>
              <a:t> </a:t>
            </a:r>
            <a:r>
              <a:rPr lang="en-US" sz="1800" kern="1200" dirty="0">
                <a:solidFill>
                  <a:schemeClr val="tx1"/>
                </a:solidFill>
                <a:effectLst/>
                <a:latin typeface="+mn-lt"/>
                <a:ea typeface="+mn-ea"/>
                <a:cs typeface="+mn-cs"/>
              </a:rPr>
              <a:t>And the crowds with one accord paid attention to what was being said by Philip, when they </a:t>
            </a:r>
            <a:r>
              <a:rPr lang="en-US" sz="1800" b="1" kern="1200" dirty="0">
                <a:solidFill>
                  <a:srgbClr val="00B050"/>
                </a:solidFill>
                <a:effectLst/>
                <a:latin typeface="+mn-lt"/>
                <a:ea typeface="+mn-ea"/>
                <a:cs typeface="+mn-cs"/>
              </a:rPr>
              <a:t>heard him and saw the signs that he did</a:t>
            </a:r>
            <a:r>
              <a:rPr lang="en-US" sz="1800" kern="1200" dirty="0">
                <a:solidFill>
                  <a:schemeClr val="tx1"/>
                </a:solidFill>
                <a:effectLst/>
                <a:latin typeface="+mn-lt"/>
                <a:ea typeface="+mn-ea"/>
                <a:cs typeface="+mn-cs"/>
              </a:rPr>
              <a:t>. </a:t>
            </a:r>
            <a:r>
              <a:rPr lang="en-US" sz="1800" b="1" u="none" strike="noStrike" kern="1200" dirty="0">
                <a:solidFill>
                  <a:schemeClr val="tx1"/>
                </a:solidFill>
                <a:effectLst/>
                <a:latin typeface="+mn-lt"/>
                <a:ea typeface="+mn-ea"/>
                <a:cs typeface="+mn-cs"/>
              </a:rPr>
              <a:t>7</a:t>
            </a:r>
            <a:r>
              <a:rPr lang="en-US" sz="1800" u="none" strike="noStrike" kern="1200" dirty="0">
                <a:solidFill>
                  <a:schemeClr val="tx1"/>
                </a:solidFill>
                <a:effectLst/>
                <a:latin typeface="+mn-lt"/>
                <a:ea typeface="+mn-ea"/>
                <a:cs typeface="+mn-cs"/>
              </a:rPr>
              <a:t> </a:t>
            </a:r>
            <a:r>
              <a:rPr lang="en-US" sz="1800" kern="1200" dirty="0">
                <a:solidFill>
                  <a:schemeClr val="tx1"/>
                </a:solidFill>
                <a:effectLst/>
                <a:latin typeface="+mn-lt"/>
                <a:ea typeface="+mn-ea"/>
                <a:cs typeface="+mn-cs"/>
              </a:rPr>
              <a:t>For unclean spirits, crying out with a loud voice, came out of many who had them, and many who were paralyzed or lame were healed. </a:t>
            </a:r>
            <a:r>
              <a:rPr lang="en-US" sz="1800" b="1" u="none" strike="noStrike" kern="1200" dirty="0">
                <a:solidFill>
                  <a:schemeClr val="tx1"/>
                </a:solidFill>
                <a:effectLst/>
                <a:latin typeface="+mn-lt"/>
                <a:ea typeface="+mn-ea"/>
                <a:cs typeface="+mn-cs"/>
              </a:rPr>
              <a:t>8</a:t>
            </a:r>
            <a:r>
              <a:rPr lang="en-US" sz="1800" u="none" strike="noStrike" kern="1200" dirty="0">
                <a:solidFill>
                  <a:schemeClr val="tx1"/>
                </a:solidFill>
                <a:effectLst/>
                <a:latin typeface="+mn-lt"/>
                <a:ea typeface="+mn-ea"/>
                <a:cs typeface="+mn-cs"/>
              </a:rPr>
              <a:t> </a:t>
            </a:r>
            <a:r>
              <a:rPr lang="en-US" sz="1800" kern="1200" dirty="0">
                <a:solidFill>
                  <a:schemeClr val="tx1"/>
                </a:solidFill>
                <a:effectLst/>
                <a:latin typeface="+mn-lt"/>
                <a:ea typeface="+mn-ea"/>
                <a:cs typeface="+mn-cs"/>
              </a:rPr>
              <a:t>So there was much joy in that city. </a:t>
            </a:r>
          </a:p>
          <a:p>
            <a:r>
              <a:rPr lang="en-US" sz="1800" b="1" kern="1200" dirty="0">
                <a:solidFill>
                  <a:schemeClr val="tx1"/>
                </a:solidFill>
                <a:effectLst/>
                <a:latin typeface="+mn-lt"/>
                <a:ea typeface="+mn-ea"/>
                <a:cs typeface="+mn-cs"/>
              </a:rPr>
              <a:t>…</a:t>
            </a:r>
            <a:endParaRPr lang="en-US" sz="1800" kern="1200" dirty="0">
              <a:solidFill>
                <a:schemeClr val="tx1"/>
              </a:solidFill>
              <a:effectLst/>
              <a:latin typeface="+mn-lt"/>
              <a:ea typeface="+mn-ea"/>
              <a:cs typeface="+mn-cs"/>
            </a:endParaRPr>
          </a:p>
          <a:p>
            <a:r>
              <a:rPr lang="en-US" sz="1800" b="1" u="none" strike="noStrike" kern="1200" dirty="0">
                <a:solidFill>
                  <a:schemeClr val="tx1"/>
                </a:solidFill>
                <a:effectLst/>
                <a:latin typeface="+mn-lt"/>
                <a:ea typeface="+mn-ea"/>
                <a:cs typeface="+mn-cs"/>
              </a:rPr>
              <a:t>12</a:t>
            </a:r>
            <a:r>
              <a:rPr lang="en-US" sz="1800" u="none" strike="noStrike" kern="1200" dirty="0">
                <a:solidFill>
                  <a:schemeClr val="tx1"/>
                </a:solidFill>
                <a:effectLst/>
                <a:latin typeface="+mn-lt"/>
                <a:ea typeface="+mn-ea"/>
                <a:cs typeface="+mn-cs"/>
              </a:rPr>
              <a:t> </a:t>
            </a:r>
            <a:r>
              <a:rPr lang="en-US" sz="1800" kern="1200" dirty="0">
                <a:solidFill>
                  <a:schemeClr val="tx1"/>
                </a:solidFill>
                <a:effectLst/>
                <a:latin typeface="+mn-lt"/>
                <a:ea typeface="+mn-ea"/>
                <a:cs typeface="+mn-cs"/>
              </a:rPr>
              <a:t>But when they believed </a:t>
            </a:r>
            <a:r>
              <a:rPr lang="en-US" sz="1800" b="1" kern="1200" dirty="0">
                <a:solidFill>
                  <a:srgbClr val="00B050"/>
                </a:solidFill>
                <a:effectLst/>
                <a:latin typeface="+mn-lt"/>
                <a:ea typeface="+mn-ea"/>
                <a:cs typeface="+mn-cs"/>
              </a:rPr>
              <a:t>Philip as he preached good news about the kingdom of God and the name of Jesus Christ, they were baptized</a:t>
            </a:r>
            <a:r>
              <a:rPr lang="en-US" sz="1800" kern="1200" dirty="0">
                <a:solidFill>
                  <a:schemeClr val="tx1"/>
                </a:solidFill>
                <a:effectLst/>
                <a:latin typeface="+mn-lt"/>
                <a:ea typeface="+mn-ea"/>
                <a:cs typeface="+mn-cs"/>
              </a:rPr>
              <a:t>, both men and women. </a:t>
            </a:r>
          </a:p>
          <a:p>
            <a:r>
              <a:rPr lang="en-US" b="1" dirty="0"/>
              <a:t>…</a:t>
            </a:r>
            <a:endParaRPr lang="en-US" sz="1800" kern="1200" dirty="0">
              <a:solidFill>
                <a:schemeClr val="tx1"/>
              </a:solidFill>
              <a:effectLst/>
              <a:latin typeface="+mn-lt"/>
              <a:ea typeface="+mn-ea"/>
              <a:cs typeface="+mn-cs"/>
            </a:endParaRPr>
          </a:p>
          <a:p>
            <a:r>
              <a:rPr lang="en-US" sz="1800" b="1" u="none" strike="noStrike" kern="1200" dirty="0">
                <a:solidFill>
                  <a:schemeClr val="tx1"/>
                </a:solidFill>
                <a:effectLst/>
                <a:latin typeface="+mn-lt"/>
                <a:ea typeface="+mn-ea"/>
                <a:cs typeface="+mn-cs"/>
              </a:rPr>
              <a:t>26</a:t>
            </a:r>
            <a:r>
              <a:rPr lang="en-US" sz="1800" u="none" strike="noStrike" kern="1200" dirty="0">
                <a:solidFill>
                  <a:schemeClr val="tx1"/>
                </a:solidFill>
                <a:effectLst/>
                <a:latin typeface="+mn-lt"/>
                <a:ea typeface="+mn-ea"/>
                <a:cs typeface="+mn-cs"/>
              </a:rPr>
              <a:t> </a:t>
            </a:r>
            <a:r>
              <a:rPr lang="en-US" sz="1800" kern="1200" dirty="0">
                <a:solidFill>
                  <a:schemeClr val="tx1"/>
                </a:solidFill>
                <a:effectLst/>
                <a:latin typeface="+mn-lt"/>
                <a:ea typeface="+mn-ea"/>
                <a:cs typeface="+mn-cs"/>
              </a:rPr>
              <a:t>Now an angel of the Lord said to Philip, “</a:t>
            </a:r>
            <a:r>
              <a:rPr lang="en-US" sz="1800" b="1" kern="1200" dirty="0">
                <a:solidFill>
                  <a:srgbClr val="00B050"/>
                </a:solidFill>
                <a:effectLst/>
                <a:latin typeface="+mn-lt"/>
                <a:ea typeface="+mn-ea"/>
                <a:cs typeface="+mn-cs"/>
              </a:rPr>
              <a:t>Rise and go </a:t>
            </a:r>
            <a:r>
              <a:rPr lang="en-US" sz="1800" kern="1200" dirty="0">
                <a:solidFill>
                  <a:schemeClr val="tx1"/>
                </a:solidFill>
                <a:effectLst/>
                <a:latin typeface="+mn-lt"/>
                <a:ea typeface="+mn-ea"/>
                <a:cs typeface="+mn-cs"/>
              </a:rPr>
              <a:t>toward the south to the road that goes down from Jerusalem to Gaza.” This is a desert place</a:t>
            </a:r>
            <a:r>
              <a:rPr lang="en-US" dirty="0"/>
              <a:t>...</a:t>
            </a:r>
            <a:endParaRPr lang="en-GB" dirty="0"/>
          </a:p>
          <a:p>
            <a:pPr rtl="0"/>
            <a:endParaRPr lang="en-GB" dirty="0"/>
          </a:p>
        </p:txBody>
      </p:sp>
      <p:sp>
        <p:nvSpPr>
          <p:cNvPr id="20" name="TextBox 19">
            <a:extLst>
              <a:ext uri="{FF2B5EF4-FFF2-40B4-BE49-F238E27FC236}">
                <a16:creationId xmlns:a16="http://schemas.microsoft.com/office/drawing/2014/main" id="{6D74ECCA-F56F-18A2-248A-F3E3D1DDC33B}"/>
              </a:ext>
            </a:extLst>
          </p:cNvPr>
          <p:cNvSpPr txBox="1"/>
          <p:nvPr/>
        </p:nvSpPr>
        <p:spPr>
          <a:xfrm>
            <a:off x="2110765" y="4217861"/>
            <a:ext cx="8639735" cy="1200329"/>
          </a:xfrm>
          <a:prstGeom prst="rect">
            <a:avLst/>
          </a:prstGeom>
          <a:noFill/>
        </p:spPr>
        <p:txBody>
          <a:bodyPr wrap="square">
            <a:spAutoFit/>
          </a:bodyPr>
          <a:lstStyle/>
          <a:p>
            <a:pPr algn="ctr"/>
            <a:r>
              <a:rPr lang="en-US" b="1" dirty="0"/>
              <a:t>27</a:t>
            </a:r>
            <a:r>
              <a:rPr lang="en-US" dirty="0"/>
              <a:t> </a:t>
            </a:r>
            <a:r>
              <a:rPr lang="en-US" b="1" dirty="0">
                <a:solidFill>
                  <a:srgbClr val="00B050"/>
                </a:solidFill>
              </a:rPr>
              <a:t>And he rose and went</a:t>
            </a:r>
            <a:r>
              <a:rPr lang="en-US" dirty="0"/>
              <a:t>. And there was an Ethiopian, a eunuch, a court official of Candace, queen of the Ethiopians, who was in charge of all her treasure. He had come to Jerusalem to worship </a:t>
            </a:r>
            <a:r>
              <a:rPr lang="en-US" b="1" dirty="0"/>
              <a:t>28</a:t>
            </a:r>
            <a:r>
              <a:rPr lang="en-US" dirty="0"/>
              <a:t> and was returning, seated in his chariot, and he was reading the prophet Isaiah. </a:t>
            </a:r>
            <a:endParaRPr lang="en-GB" dirty="0"/>
          </a:p>
        </p:txBody>
      </p:sp>
    </p:spTree>
    <p:extLst>
      <p:ext uri="{BB962C8B-B14F-4D97-AF65-F5344CB8AC3E}">
        <p14:creationId xmlns:p14="http://schemas.microsoft.com/office/powerpoint/2010/main" val="173143161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A1F11-5DFF-1011-3559-F033D7F49F8B}"/>
            </a:ext>
          </a:extLst>
        </p:cNvPr>
        <p:cNvGrpSpPr/>
        <p:nvPr/>
      </p:nvGrpSpPr>
      <p:grpSpPr>
        <a:xfrm>
          <a:off x="0" y="0"/>
          <a:ext cx="0" cy="0"/>
          <a:chOff x="0" y="0"/>
          <a:chExt cx="0" cy="0"/>
        </a:xfrm>
      </p:grpSpPr>
      <p:pic>
        <p:nvPicPr>
          <p:cNvPr id="23" name="Picture Placeholder 22" descr="Seedling soil in the sunlight">
            <a:extLst>
              <a:ext uri="{FF2B5EF4-FFF2-40B4-BE49-F238E27FC236}">
                <a16:creationId xmlns:a16="http://schemas.microsoft.com/office/drawing/2014/main" id="{307D0B9E-6E1E-8EA8-E999-A29BAB5AAB5D}"/>
              </a:ext>
              <a:ext uri="{C183D7F6-B498-43B3-948B-1728B52AA6E4}">
                <adec:decorative xmlns:adec="http://schemas.microsoft.com/office/drawing/2017/decorative" val="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3353" y="3978381"/>
            <a:ext cx="12188647" cy="2879619"/>
          </a:xfrm>
        </p:spPr>
      </p:pic>
      <p:sp>
        <p:nvSpPr>
          <p:cNvPr id="104" name="Slide Number Placeholder 103">
            <a:extLst>
              <a:ext uri="{FF2B5EF4-FFF2-40B4-BE49-F238E27FC236}">
                <a16:creationId xmlns:a16="http://schemas.microsoft.com/office/drawing/2014/main" id="{36B4B284-897D-B8E4-2968-1FFA6913FA8B}"/>
              </a:ext>
            </a:extLst>
          </p:cNvPr>
          <p:cNvSpPr>
            <a:spLocks noGrp="1"/>
          </p:cNvSpPr>
          <p:nvPr>
            <p:ph type="sldNum" sz="quarter" idx="12"/>
          </p:nvPr>
        </p:nvSpPr>
        <p:spPr>
          <a:xfrm>
            <a:off x="10712410" y="6172200"/>
            <a:ext cx="775429" cy="457200"/>
          </a:xfrm>
        </p:spPr>
        <p:txBody>
          <a:bodyPr rtlCol="0"/>
          <a:lstStyle/>
          <a:p>
            <a:pPr rtl="0"/>
            <a:fld id="{FAEF9944-A4F6-4C59-AEBD-678D6480B8EA}" type="slidenum">
              <a:rPr lang="en-GB" smtClean="0"/>
              <a:pPr rtl="0"/>
              <a:t>8</a:t>
            </a:fld>
            <a:endParaRPr lang="en-GB" dirty="0"/>
          </a:p>
        </p:txBody>
      </p:sp>
      <p:sp>
        <p:nvSpPr>
          <p:cNvPr id="14" name="Title 1">
            <a:extLst>
              <a:ext uri="{FF2B5EF4-FFF2-40B4-BE49-F238E27FC236}">
                <a16:creationId xmlns:a16="http://schemas.microsoft.com/office/drawing/2014/main" id="{F3C4EE5C-3A3E-6ED0-0C11-8D4CAF8BDBB3}"/>
              </a:ext>
            </a:extLst>
          </p:cNvPr>
          <p:cNvSpPr txBox="1">
            <a:spLocks/>
          </p:cNvSpPr>
          <p:nvPr/>
        </p:nvSpPr>
        <p:spPr>
          <a:xfrm>
            <a:off x="1045143" y="56226"/>
            <a:ext cx="7134415" cy="753541"/>
          </a:xfrm>
          <a:prstGeom prst="rect">
            <a:avLst/>
          </a:prstGeom>
        </p:spPr>
        <p:txBody>
          <a:bodyPr vert="horz" lIns="109728" tIns="109728" rIns="109728" bIns="91440" rtlCol="0" anchor="b">
            <a:normAutofit fontScale="52500" lnSpcReduction="20000"/>
          </a:bodyPr>
          <a:lstStyle>
            <a:lvl1pPr algn="l" defTabSz="914400" rtl="0" eaLnBrk="1" latinLnBrk="0" hangingPunct="1">
              <a:lnSpc>
                <a:spcPct val="130000"/>
              </a:lnSpc>
              <a:spcBef>
                <a:spcPct val="0"/>
              </a:spcBef>
              <a:buNone/>
              <a:defRPr sz="6000" b="1" kern="1200" spc="0" baseline="0">
                <a:solidFill>
                  <a:schemeClr val="tx1">
                    <a:lumMod val="75000"/>
                    <a:lumOff val="25000"/>
                  </a:schemeClr>
                </a:solidFill>
                <a:latin typeface="+mj-lt"/>
                <a:ea typeface="+mj-ea"/>
                <a:cs typeface="+mj-cs"/>
              </a:defRPr>
            </a:lvl1pPr>
          </a:lstStyle>
          <a:p>
            <a:r>
              <a:rPr lang="en-GB" dirty="0"/>
              <a:t>Philip the Evangelist</a:t>
            </a:r>
          </a:p>
        </p:txBody>
      </p:sp>
      <p:sp>
        <p:nvSpPr>
          <p:cNvPr id="18" name="TextBox 17">
            <a:extLst>
              <a:ext uri="{FF2B5EF4-FFF2-40B4-BE49-F238E27FC236}">
                <a16:creationId xmlns:a16="http://schemas.microsoft.com/office/drawing/2014/main" id="{BA727998-7C0D-1874-B6F5-5B0311D56B3A}"/>
              </a:ext>
            </a:extLst>
          </p:cNvPr>
          <p:cNvSpPr txBox="1"/>
          <p:nvPr/>
        </p:nvSpPr>
        <p:spPr>
          <a:xfrm>
            <a:off x="160468" y="729085"/>
            <a:ext cx="11871064" cy="3416320"/>
          </a:xfrm>
          <a:prstGeom prst="rect">
            <a:avLst/>
          </a:prstGeom>
          <a:noFill/>
        </p:spPr>
        <p:txBody>
          <a:bodyPr wrap="square">
            <a:spAutoFit/>
          </a:bodyPr>
          <a:lstStyle/>
          <a:p>
            <a:r>
              <a:rPr lang="en-US" sz="1800" b="1" kern="1200" dirty="0">
                <a:solidFill>
                  <a:schemeClr val="tx1"/>
                </a:solidFill>
                <a:effectLst/>
                <a:latin typeface="+mn-lt"/>
                <a:ea typeface="+mn-ea"/>
                <a:cs typeface="+mn-cs"/>
              </a:rPr>
              <a:t>Acts 8 (ESV)</a:t>
            </a:r>
            <a:r>
              <a:rPr lang="en-US" sz="1800" kern="1200" dirty="0">
                <a:solidFill>
                  <a:schemeClr val="tx1"/>
                </a:solidFill>
                <a:effectLst/>
                <a:latin typeface="+mn-lt"/>
                <a:ea typeface="+mn-ea"/>
                <a:cs typeface="+mn-cs"/>
              </a:rPr>
              <a:t> </a:t>
            </a:r>
          </a:p>
          <a:p>
            <a:r>
              <a:rPr lang="en-US" b="1" dirty="0"/>
              <a:t>29</a:t>
            </a:r>
            <a:r>
              <a:rPr lang="en-US" dirty="0"/>
              <a:t> And the </a:t>
            </a:r>
            <a:r>
              <a:rPr lang="en-US" b="1" dirty="0">
                <a:solidFill>
                  <a:srgbClr val="00B050"/>
                </a:solidFill>
              </a:rPr>
              <a:t>Spirit said to Philip</a:t>
            </a:r>
            <a:r>
              <a:rPr lang="en-US" dirty="0"/>
              <a:t>, “</a:t>
            </a:r>
            <a:r>
              <a:rPr lang="en-US" b="1" dirty="0">
                <a:solidFill>
                  <a:srgbClr val="00B050"/>
                </a:solidFill>
              </a:rPr>
              <a:t>Go over and join </a:t>
            </a:r>
            <a:r>
              <a:rPr lang="en-US" dirty="0"/>
              <a:t>this chariot.” </a:t>
            </a:r>
            <a:r>
              <a:rPr lang="en-US" b="1" dirty="0"/>
              <a:t>30</a:t>
            </a:r>
            <a:r>
              <a:rPr lang="en-US" dirty="0"/>
              <a:t> So </a:t>
            </a:r>
            <a:r>
              <a:rPr lang="en-US" b="1" dirty="0">
                <a:solidFill>
                  <a:srgbClr val="00B050"/>
                </a:solidFill>
              </a:rPr>
              <a:t>Philip ran to him and heard him </a:t>
            </a:r>
            <a:r>
              <a:rPr lang="en-US" dirty="0"/>
              <a:t>reading Isaiah the prophet </a:t>
            </a:r>
            <a:r>
              <a:rPr lang="en-US" b="1" dirty="0">
                <a:solidFill>
                  <a:srgbClr val="00B050"/>
                </a:solidFill>
              </a:rPr>
              <a:t>and asked, “Do you understand what you are reading?</a:t>
            </a:r>
            <a:r>
              <a:rPr lang="en-US" dirty="0"/>
              <a:t>” </a:t>
            </a:r>
            <a:r>
              <a:rPr lang="en-US" b="1" dirty="0"/>
              <a:t>31</a:t>
            </a:r>
            <a:r>
              <a:rPr lang="en-US" dirty="0"/>
              <a:t> And he said, “How can I, unless someone guides me?” And he invited Philip to come up and sit with him. </a:t>
            </a:r>
          </a:p>
          <a:p>
            <a:r>
              <a:rPr lang="en-US" b="1" dirty="0"/>
              <a:t>…</a:t>
            </a:r>
          </a:p>
          <a:p>
            <a:r>
              <a:rPr lang="en-US" b="1" dirty="0"/>
              <a:t>35</a:t>
            </a:r>
            <a:r>
              <a:rPr lang="en-US" dirty="0"/>
              <a:t> </a:t>
            </a:r>
            <a:r>
              <a:rPr lang="en-US" b="1" dirty="0">
                <a:solidFill>
                  <a:srgbClr val="00B050"/>
                </a:solidFill>
              </a:rPr>
              <a:t>Then Philip opened his mouth, and beginning with this Scripture he told him the good news about Jesus. </a:t>
            </a:r>
            <a:r>
              <a:rPr lang="en-US" b="1" dirty="0"/>
              <a:t>36</a:t>
            </a:r>
            <a:r>
              <a:rPr lang="en-US" dirty="0"/>
              <a:t> And as they were going along the road they came to some water, and the eunuch said, “See, here is water! What prevents me from being baptized?” </a:t>
            </a:r>
            <a:r>
              <a:rPr lang="en-US" b="1" dirty="0"/>
              <a:t>38</a:t>
            </a:r>
            <a:r>
              <a:rPr lang="en-US" dirty="0"/>
              <a:t> And he commanded the chariot to stop, and </a:t>
            </a:r>
            <a:r>
              <a:rPr lang="en-US" b="1" dirty="0">
                <a:solidFill>
                  <a:srgbClr val="00B050"/>
                </a:solidFill>
              </a:rPr>
              <a:t>they both went down into the water, Philip and the eunuch, and he baptized him</a:t>
            </a:r>
            <a:r>
              <a:rPr lang="en-US" dirty="0"/>
              <a:t>. </a:t>
            </a:r>
            <a:r>
              <a:rPr lang="en-US" b="1" dirty="0"/>
              <a:t>39</a:t>
            </a:r>
            <a:r>
              <a:rPr lang="en-US" dirty="0"/>
              <a:t> And when they came up out of the water, the Spirit of the Lord carried Philip away, and the eunuch saw him no more, and </a:t>
            </a:r>
            <a:r>
              <a:rPr lang="en-US" b="1" dirty="0">
                <a:solidFill>
                  <a:srgbClr val="00B050"/>
                </a:solidFill>
              </a:rPr>
              <a:t>went on his way rejoicing</a:t>
            </a:r>
            <a:r>
              <a:rPr lang="en-US" dirty="0"/>
              <a:t>. </a:t>
            </a:r>
            <a:r>
              <a:rPr lang="en-US" b="1" dirty="0"/>
              <a:t>40</a:t>
            </a:r>
            <a:r>
              <a:rPr lang="en-US" dirty="0"/>
              <a:t> But </a:t>
            </a:r>
            <a:r>
              <a:rPr lang="en-US" b="1" dirty="0">
                <a:solidFill>
                  <a:srgbClr val="00B050"/>
                </a:solidFill>
              </a:rPr>
              <a:t>Philip found himself at Azotus, and as he passed through he preached the gospel to all the towns until he came to Caesarea</a:t>
            </a:r>
            <a:r>
              <a:rPr lang="en-US" dirty="0"/>
              <a:t>. </a:t>
            </a:r>
          </a:p>
        </p:txBody>
      </p:sp>
    </p:spTree>
    <p:extLst>
      <p:ext uri="{BB962C8B-B14F-4D97-AF65-F5344CB8AC3E}">
        <p14:creationId xmlns:p14="http://schemas.microsoft.com/office/powerpoint/2010/main" val="58103836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Placeholder 8" descr="Seedling growing in soil in the sunlight ">
            <a:extLst>
              <a:ext uri="{FF2B5EF4-FFF2-40B4-BE49-F238E27FC236}">
                <a16:creationId xmlns:a16="http://schemas.microsoft.com/office/drawing/2014/main" id="{9D65E70B-E8A9-48A3-919D-4859EBE8776D}"/>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p:pic>
      <p:sp>
        <p:nvSpPr>
          <p:cNvPr id="63" name="Title 62">
            <a:extLst>
              <a:ext uri="{FF2B5EF4-FFF2-40B4-BE49-F238E27FC236}">
                <a16:creationId xmlns:a16="http://schemas.microsoft.com/office/drawing/2014/main" id="{9F278136-1732-4E41-8B33-CE377A68B022}"/>
              </a:ext>
            </a:extLst>
          </p:cNvPr>
          <p:cNvSpPr>
            <a:spLocks noGrp="1"/>
          </p:cNvSpPr>
          <p:nvPr>
            <p:ph type="title"/>
          </p:nvPr>
        </p:nvSpPr>
        <p:spPr/>
        <p:txBody>
          <a:bodyPr rtlCol="0"/>
          <a:lstStyle/>
          <a:p>
            <a:pPr rtl="0"/>
            <a:r>
              <a:rPr lang="en-GB" noProof="0" dirty="0"/>
              <a:t>An evangelist is a Good News Messenger</a:t>
            </a:r>
            <a:endParaRPr lang="en-GB" dirty="0"/>
          </a:p>
        </p:txBody>
      </p:sp>
      <p:sp>
        <p:nvSpPr>
          <p:cNvPr id="6" name="Footer Placeholder 5">
            <a:extLst>
              <a:ext uri="{FF2B5EF4-FFF2-40B4-BE49-F238E27FC236}">
                <a16:creationId xmlns:a16="http://schemas.microsoft.com/office/drawing/2014/main" id="{43C2401C-2C89-406F-BCBF-51446162CF06}"/>
              </a:ext>
            </a:extLst>
          </p:cNvPr>
          <p:cNvSpPr>
            <a:spLocks noGrp="1"/>
          </p:cNvSpPr>
          <p:nvPr>
            <p:ph type="ftr" sz="quarter" idx="11"/>
          </p:nvPr>
        </p:nvSpPr>
        <p:spPr/>
        <p:txBody>
          <a:bodyPr rtlCol="0"/>
          <a:lstStyle/>
          <a:p>
            <a:pPr rtl="0"/>
            <a:r>
              <a:rPr lang="en-GB"/>
              <a:t>Sample Footer Text</a:t>
            </a:r>
            <a:endParaRPr lang="en-GB" dirty="0"/>
          </a:p>
        </p:txBody>
      </p:sp>
      <p:sp>
        <p:nvSpPr>
          <p:cNvPr id="45" name="Slide Number Placeholder 31">
            <a:extLst>
              <a:ext uri="{FF2B5EF4-FFF2-40B4-BE49-F238E27FC236}">
                <a16:creationId xmlns:a16="http://schemas.microsoft.com/office/drawing/2014/main" id="{730E543D-2A60-4460-8F1A-5EEDD4210320}"/>
              </a:ext>
            </a:extLst>
          </p:cNvPr>
          <p:cNvSpPr>
            <a:spLocks noGrp="1"/>
          </p:cNvSpPr>
          <p:nvPr>
            <p:ph type="sldNum" sz="quarter" idx="12"/>
          </p:nvPr>
        </p:nvSpPr>
        <p:spPr/>
        <p:txBody>
          <a:bodyPr vert="horz" lIns="109728" tIns="109728" rIns="109728" bIns="91440" rtlCol="0" anchor="b">
            <a:normAutofit/>
          </a:bodyPr>
          <a:lstStyle>
            <a:lvl1pPr algn="ctr">
              <a:defRPr>
                <a:solidFill>
                  <a:schemeClr val="tx1">
                    <a:lumMod val="75000"/>
                    <a:lumOff val="25000"/>
                  </a:schemeClr>
                </a:solidFill>
                <a:effectLst/>
              </a:defRPr>
            </a:lvl1pPr>
          </a:lstStyle>
          <a:p>
            <a:pPr rtl="0"/>
            <a:fld id="{FAEF9944-A4F6-4C59-AEBD-678D6480B8EA}" type="slidenum">
              <a:rPr lang="en-GB" smtClean="0"/>
              <a:pPr rtl="0"/>
              <a:t>9</a:t>
            </a:fld>
            <a:endParaRPr lang="en-GB" dirty="0"/>
          </a:p>
        </p:txBody>
      </p:sp>
      <p:sp>
        <p:nvSpPr>
          <p:cNvPr id="86" name="Freeform: Shape 85">
            <a:extLst>
              <a:ext uri="{FF2B5EF4-FFF2-40B4-BE49-F238E27FC236}">
                <a16:creationId xmlns:a16="http://schemas.microsoft.com/office/drawing/2014/main" id="{3BDE575A-F63B-4C74-9797-1CA462CFEA06}"/>
              </a:ext>
              <a:ext uri="{C183D7F6-B498-43B3-948B-1728B52AA6E4}">
                <adec:decorative xmlns:adec="http://schemas.microsoft.com/office/drawing/2017/decorative" val="1"/>
              </a:ext>
            </a:extLst>
          </p:cNvPr>
          <p:cNvSpPr/>
          <p:nvPr/>
        </p:nvSpPr>
        <p:spPr>
          <a:xfrm>
            <a:off x="6781549" y="1757155"/>
            <a:ext cx="5448246" cy="5148470"/>
          </a:xfrm>
          <a:custGeom>
            <a:avLst/>
            <a:gdLst>
              <a:gd name="connsiteX0" fmla="*/ 2885375 w 5448246"/>
              <a:gd name="connsiteY0" fmla="*/ 1442 h 5156012"/>
              <a:gd name="connsiteX1" fmla="*/ 4141251 w 5448246"/>
              <a:gd name="connsiteY1" fmla="*/ 376120 h 5156012"/>
              <a:gd name="connsiteX2" fmla="*/ 5315487 w 5448246"/>
              <a:gd name="connsiteY2" fmla="*/ 1482940 h 5156012"/>
              <a:gd name="connsiteX3" fmla="*/ 5448246 w 5448246"/>
              <a:gd name="connsiteY3" fmla="*/ 1697243 h 5156012"/>
              <a:gd name="connsiteX4" fmla="*/ 5448246 w 5448246"/>
              <a:gd name="connsiteY4" fmla="*/ 5009611 h 5156012"/>
              <a:gd name="connsiteX5" fmla="*/ 5416607 w 5448246"/>
              <a:gd name="connsiteY5" fmla="*/ 5046802 h 5156012"/>
              <a:gd name="connsiteX6" fmla="*/ 5344828 w 5448246"/>
              <a:gd name="connsiteY6" fmla="*/ 5119639 h 5156012"/>
              <a:gd name="connsiteX7" fmla="*/ 5300719 w 5448246"/>
              <a:gd name="connsiteY7" fmla="*/ 5156012 h 5156012"/>
              <a:gd name="connsiteX8" fmla="*/ 1002287 w 5448246"/>
              <a:gd name="connsiteY8" fmla="*/ 5156012 h 5156012"/>
              <a:gd name="connsiteX9" fmla="*/ 896888 w 5448246"/>
              <a:gd name="connsiteY9" fmla="*/ 5008616 h 5156012"/>
              <a:gd name="connsiteX10" fmla="*/ 472429 w 5448246"/>
              <a:gd name="connsiteY10" fmla="*/ 4131367 h 5156012"/>
              <a:gd name="connsiteX11" fmla="*/ 233526 w 5448246"/>
              <a:gd name="connsiteY11" fmla="*/ 1673489 h 5156012"/>
              <a:gd name="connsiteX12" fmla="*/ 2885375 w 5448246"/>
              <a:gd name="connsiteY12" fmla="*/ 1442 h 515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8246" h="5156012">
                <a:moveTo>
                  <a:pt x="2885375" y="1442"/>
                </a:moveTo>
                <a:cubicBezTo>
                  <a:pt x="3298901" y="15631"/>
                  <a:pt x="3723535" y="134952"/>
                  <a:pt x="4141251" y="376120"/>
                </a:cubicBezTo>
                <a:cubicBezTo>
                  <a:pt x="4608110" y="645661"/>
                  <a:pt x="5009784" y="1032928"/>
                  <a:pt x="5315487" y="1482940"/>
                </a:cubicBezTo>
                <a:lnTo>
                  <a:pt x="5448246" y="1697243"/>
                </a:lnTo>
                <a:lnTo>
                  <a:pt x="5448246" y="5009611"/>
                </a:lnTo>
                <a:lnTo>
                  <a:pt x="5416607" y="5046802"/>
                </a:lnTo>
                <a:cubicBezTo>
                  <a:pt x="5393215" y="5072317"/>
                  <a:pt x="5369282" y="5096549"/>
                  <a:pt x="5344828" y="5119639"/>
                </a:cubicBezTo>
                <a:lnTo>
                  <a:pt x="5300719" y="5156012"/>
                </a:lnTo>
                <a:lnTo>
                  <a:pt x="1002287" y="5156012"/>
                </a:lnTo>
                <a:lnTo>
                  <a:pt x="896888" y="5008616"/>
                </a:lnTo>
                <a:cubicBezTo>
                  <a:pt x="724221" y="4740911"/>
                  <a:pt x="598320" y="4440975"/>
                  <a:pt x="472429" y="4131367"/>
                </a:cubicBezTo>
                <a:cubicBezTo>
                  <a:pt x="126764" y="3281294"/>
                  <a:pt x="-258192" y="2525170"/>
                  <a:pt x="233526" y="1673489"/>
                </a:cubicBezTo>
                <a:cubicBezTo>
                  <a:pt x="844344" y="615522"/>
                  <a:pt x="1828586" y="-34819"/>
                  <a:pt x="2885375" y="14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050085291"/>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248.tgt.Office_50301677_TF22750164_Win32_OJ112196140" id="{DCB5F806-EAA9-4FAD-A34C-3ADDBC12AD6D}" vid="{7DF6EAE3-79DE-4FCF-A444-4C75D8D4C7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E13122-F311-42FD-A551-F80E95967A7B}">
  <ds:schemaRefs>
    <ds:schemaRef ds:uri="http://schemas.microsoft.com/office/2006/metadata/properties"/>
    <ds:schemaRef ds:uri="http://www.w3.org/2000/xmlns/"/>
    <ds:schemaRef ds:uri="71af3243-3dd4-4a8d-8c0d-dd76da1f02a5"/>
    <ds:schemaRef ds:uri="http://schemas.microsoft.com/sharepoint/v3"/>
    <ds:schemaRef ds:uri="http://www.w3.org/2001/XMLSchema-instance"/>
    <ds:schemaRef ds:uri="http://schemas.microsoft.com/office/infopath/2007/PartnerControls"/>
    <ds:schemaRef ds:uri="230e9df3-be65-4c73-a93b-d1236ebd677e"/>
  </ds:schemaRefs>
</ds:datastoreItem>
</file>

<file path=customXml/itemProps2.xml><?xml version="1.0" encoding="utf-8"?>
<ds:datastoreItem xmlns:ds="http://schemas.openxmlformats.org/officeDocument/2006/customXml" ds:itemID="{E8E41239-C5EC-4F83-8E98-7D7D6C2BBFDA}">
  <ds:schemaRefs>
    <ds:schemaRef ds:uri="http://schemas.microsoft.com/sharepoint/v3/contenttype/forms"/>
  </ds:schemaRefs>
</ds:datastoreItem>
</file>

<file path=customXml/itemProps3.xml><?xml version="1.0" encoding="utf-8"?>
<ds:datastoreItem xmlns:ds="http://schemas.openxmlformats.org/officeDocument/2006/customXml" ds:itemID="{4BD88FD9-F816-4DDA-AB4F-EFDCB988DBD5}">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Sketchlines design</Template>
  <TotalTime>4155</TotalTime>
  <Words>2773</Words>
  <Application>Microsoft Office PowerPoint</Application>
  <PresentationFormat>Widescreen</PresentationFormat>
  <Paragraphs>139</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SketchLinesVTI</vt:lpstr>
      <vt:lpstr>Evangelism </vt:lpstr>
      <vt:lpstr>The Brief</vt:lpstr>
      <vt:lpstr>What is an Evangelist?</vt:lpstr>
      <vt:lpstr>Bible Mentions of Evangelists</vt:lpstr>
      <vt:lpstr>PowerPoint Presentation</vt:lpstr>
      <vt:lpstr>PowerPoint Presentation</vt:lpstr>
      <vt:lpstr>PowerPoint Presentation</vt:lpstr>
      <vt:lpstr>PowerPoint Presentation</vt:lpstr>
      <vt:lpstr>An evangelist is a Good News Messenger</vt:lpstr>
      <vt:lpstr>The Matthew 28 Game Plan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Evangelism </dc:title>
  <dc:creator>David Acreman</dc:creator>
  <cp:lastModifiedBy>Andy Acreman</cp:lastModifiedBy>
  <cp:revision>2</cp:revision>
  <dcterms:created xsi:type="dcterms:W3CDTF">2026-01-10T22:20:00Z</dcterms:created>
  <dcterms:modified xsi:type="dcterms:W3CDTF">2026-01-19T00:27:30Z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